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>
        <p:scale>
          <a:sx n="82" d="100"/>
          <a:sy n="82" d="100"/>
        </p:scale>
        <p:origin x="169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C2A0-28CC-F7DE-BAEF-B66713EED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2CD21-9AE2-2715-D97F-B5A94CABE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D357-C26B-094C-526C-36C3444A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3676-8F62-98FF-A919-EB66793E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431F-8959-3282-10D0-51075163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8BE7-9900-C419-D1ED-984A4BD0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68375-097C-E58B-BABE-95F70121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2ABDF-87D8-7871-BEEF-004FD2C1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8DB3-4730-3A06-04EC-C2B4A39C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10DF-EA40-8694-A428-B8B2DA7F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33C6-381A-1498-0664-F9B6C7704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E862D-9973-4262-B0C9-C52D25FA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DD4B-B770-6DF9-3EEC-5ABB05A1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6830-2395-5F77-D76B-664D2134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D18ED-C33D-6D8A-AA2F-E5570275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AC13-86E3-90DC-853D-EFBE0EE1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977D5-11F4-FAB7-32FF-A7BD13F00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69815-8EB7-B79C-B9B3-F6CDFB4A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E5DCE-6035-DEFF-8AAB-0D107317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2AB4-6032-7BA5-E5C9-EA79699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4379-CF76-476D-7B8C-3EDD4382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7DA2-221B-44D4-8C76-01DDC1FD1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1647-7B0C-1667-29FF-85D6356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9D7D-F8E3-DA82-BC40-4C9E7335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6AC7C-A268-461E-0F52-9B60E811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2AF-DBA1-00C9-AA99-C71D72EE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C3DD-D835-6DBC-F20B-3F3480EB8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1CDAA-49A4-1F86-6347-0FF22896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3C78D-A193-027E-9739-78F6768E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E84E-C440-7618-7676-E3A8A3D1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22CDD-4ED2-C0EB-AC54-356B7A9C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F717-33F2-263B-09BD-1D7C3187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98003-E036-4040-5B7C-808495B39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BC33B-9EC1-143F-FA63-6A6EF61F1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9A386-3C1A-A596-91CE-C18EA6856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923B2-2EAD-E049-3974-5158AA138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A11AB-E763-3145-B978-1230A39D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82764-56AE-4D0E-7026-0DADE2A7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1FF75-4364-5EFC-9BA4-DBD6EC1C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3394-C5CE-B599-F0E3-31AD839E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BDA5-D26D-5539-F38C-8C4FDF2B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51343-A533-9049-3DA7-196BF732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B9976-3A07-4FAB-94FB-7685E68B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47A83-D444-B1D9-048F-E0D4E612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430FE-AFE8-DA3F-27B3-05A4073F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BCE9-1BCF-DE3E-4DFC-49B9ABDC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0B8A-FFB4-87A9-7854-1A667B4F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91F9-01FB-57F4-43EC-F8942AEB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9C7E-79C4-2DD6-BDEF-35B394DB4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CC3AC-43A8-6FD0-04E5-537A755A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6155B-F2FA-46D3-BA3C-9E805853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0B982-26CA-8EBE-023F-EF4A0979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FB9C-C3F0-AE64-C710-B8D09D45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C9FD3-3BB1-E1EC-8834-68B5C9DD9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64AAC-DD7A-8027-53DB-58EAC28FA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EE509-5460-24E6-BEAA-B7F9BD03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CC5FB-DE51-170F-B18A-CF0DD02D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C4D96-D0C6-C766-C3C5-8CE831C3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84A44-6EA8-8B40-F8F1-58095F25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8FA2-B33A-9E93-62F9-551689B45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C0257-14D7-6015-FD1B-54111018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F66A-DF70-8540-8C4A-5601E2F8010C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78AD-A8D6-7884-BAC3-8922B30A9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1544-140E-84AB-1A59-2FD67FF30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D888-31F1-7E4F-A695-19B3C59C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46817-D410-9302-F31B-CD9BDA45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1" y="0"/>
            <a:ext cx="6423945" cy="5599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43C97-8DD9-C1D3-7668-51BAEE1511B6}"/>
              </a:ext>
            </a:extLst>
          </p:cNvPr>
          <p:cNvSpPr txBox="1"/>
          <p:nvPr/>
        </p:nvSpPr>
        <p:spPr>
          <a:xfrm>
            <a:off x="1115878" y="523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91D76-00B3-7C35-6DF6-11AA72239E30}"/>
              </a:ext>
            </a:extLst>
          </p:cNvPr>
          <p:cNvSpPr txBox="1"/>
          <p:nvPr/>
        </p:nvSpPr>
        <p:spPr>
          <a:xfrm>
            <a:off x="2246621" y="523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131F2-4C75-8493-6FF4-ACB58F138794}"/>
              </a:ext>
            </a:extLst>
          </p:cNvPr>
          <p:cNvSpPr txBox="1"/>
          <p:nvPr/>
        </p:nvSpPr>
        <p:spPr>
          <a:xfrm>
            <a:off x="3370033" y="523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3ABF5-174A-6150-404C-023918AA9D5C}"/>
              </a:ext>
            </a:extLst>
          </p:cNvPr>
          <p:cNvSpPr txBox="1"/>
          <p:nvPr/>
        </p:nvSpPr>
        <p:spPr>
          <a:xfrm>
            <a:off x="4507564" y="523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B2BAB-65BA-F448-1EE0-D218C24E54D9}"/>
              </a:ext>
            </a:extLst>
          </p:cNvPr>
          <p:cNvSpPr txBox="1"/>
          <p:nvPr/>
        </p:nvSpPr>
        <p:spPr>
          <a:xfrm>
            <a:off x="5494252" y="5230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23A1E-F7CA-899F-B149-9B8B0F877F99}"/>
              </a:ext>
            </a:extLst>
          </p:cNvPr>
          <p:cNvSpPr txBox="1"/>
          <p:nvPr/>
        </p:nvSpPr>
        <p:spPr>
          <a:xfrm>
            <a:off x="9286562" y="2474560"/>
            <a:ext cx="13480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1-vector</a:t>
            </a:r>
          </a:p>
          <a:p>
            <a:r>
              <a:rPr lang="en-US" dirty="0"/>
              <a:t>2-Tae1 WT</a:t>
            </a:r>
          </a:p>
          <a:p>
            <a:r>
              <a:rPr lang="en-US" dirty="0"/>
              <a:t>3-Tae1 L21S</a:t>
            </a:r>
          </a:p>
          <a:p>
            <a:r>
              <a:rPr lang="en-US" dirty="0"/>
              <a:t>4-Tae1 G48S</a:t>
            </a:r>
          </a:p>
          <a:p>
            <a:r>
              <a:rPr lang="en-US" dirty="0"/>
              <a:t>5-Tae1 G56S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4D953-4911-0AD4-2C3F-1190AAD9306E}"/>
              </a:ext>
            </a:extLst>
          </p:cNvPr>
          <p:cNvSpPr txBox="1"/>
          <p:nvPr/>
        </p:nvSpPr>
        <p:spPr>
          <a:xfrm>
            <a:off x="6478786" y="57085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aRNAP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8A76F-4246-6D8E-6C35-D67D4A232F9F}"/>
              </a:ext>
            </a:extLst>
          </p:cNvPr>
          <p:cNvSpPr txBox="1"/>
          <p:nvPr/>
        </p:nvSpPr>
        <p:spPr>
          <a:xfrm>
            <a:off x="6478786" y="3946900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aTae1</a:t>
            </a:r>
          </a:p>
        </p:txBody>
      </p:sp>
    </p:spTree>
    <p:extLst>
      <p:ext uri="{BB962C8B-B14F-4D97-AF65-F5344CB8AC3E}">
        <p14:creationId xmlns:p14="http://schemas.microsoft.com/office/powerpoint/2010/main" val="107912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41A727-0D13-260F-BF54-C7F4C2FF3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91" y="243345"/>
            <a:ext cx="7024392" cy="5823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FE5FE-4C81-B9A9-4790-69E151C8DA9B}"/>
              </a:ext>
            </a:extLst>
          </p:cNvPr>
          <p:cNvSpPr txBox="1"/>
          <p:nvPr/>
        </p:nvSpPr>
        <p:spPr>
          <a:xfrm>
            <a:off x="1301858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2D09B-2379-1551-4898-91CEBE1B252E}"/>
              </a:ext>
            </a:extLst>
          </p:cNvPr>
          <p:cNvSpPr txBox="1"/>
          <p:nvPr/>
        </p:nvSpPr>
        <p:spPr>
          <a:xfrm>
            <a:off x="1642188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144D9-A48F-1772-13D7-01A383C79457}"/>
              </a:ext>
            </a:extLst>
          </p:cNvPr>
          <p:cNvSpPr txBox="1"/>
          <p:nvPr/>
        </p:nvSpPr>
        <p:spPr>
          <a:xfrm>
            <a:off x="2440136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D5C2-873B-3796-4297-4FC3F4BF8B5D}"/>
              </a:ext>
            </a:extLst>
          </p:cNvPr>
          <p:cNvSpPr txBox="1"/>
          <p:nvPr/>
        </p:nvSpPr>
        <p:spPr>
          <a:xfrm>
            <a:off x="3283197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F83F5-D6B7-CD19-5D68-626D7F69E69C}"/>
              </a:ext>
            </a:extLst>
          </p:cNvPr>
          <p:cNvSpPr txBox="1"/>
          <p:nvPr/>
        </p:nvSpPr>
        <p:spPr>
          <a:xfrm>
            <a:off x="4176897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A49C3-7EC4-DC6B-4AA8-921C71922A4F}"/>
              </a:ext>
            </a:extLst>
          </p:cNvPr>
          <p:cNvSpPr txBox="1"/>
          <p:nvPr/>
        </p:nvSpPr>
        <p:spPr>
          <a:xfrm>
            <a:off x="5070597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68AAE-E66E-C698-8C9F-6BDC94885CD3}"/>
              </a:ext>
            </a:extLst>
          </p:cNvPr>
          <p:cNvSpPr txBox="1"/>
          <p:nvPr/>
        </p:nvSpPr>
        <p:spPr>
          <a:xfrm>
            <a:off x="5898663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98067-BC8A-04A1-C47C-0FC7B0D3A415}"/>
              </a:ext>
            </a:extLst>
          </p:cNvPr>
          <p:cNvSpPr txBox="1"/>
          <p:nvPr/>
        </p:nvSpPr>
        <p:spPr>
          <a:xfrm>
            <a:off x="6625328" y="5385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A90F2-CB0D-FBBD-A229-775B531FA071}"/>
              </a:ext>
            </a:extLst>
          </p:cNvPr>
          <p:cNvSpPr txBox="1"/>
          <p:nvPr/>
        </p:nvSpPr>
        <p:spPr>
          <a:xfrm>
            <a:off x="10293952" y="1813301"/>
            <a:ext cx="14522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1-vector</a:t>
            </a:r>
          </a:p>
          <a:p>
            <a:r>
              <a:rPr lang="en-US" dirty="0"/>
              <a:t>2-Tae1 WT</a:t>
            </a:r>
          </a:p>
          <a:p>
            <a:r>
              <a:rPr lang="en-US" dirty="0"/>
              <a:t>3-Tae1 G42S</a:t>
            </a:r>
          </a:p>
          <a:p>
            <a:r>
              <a:rPr lang="en-US" dirty="0"/>
              <a:t>4-Tae1 V43S</a:t>
            </a:r>
          </a:p>
          <a:p>
            <a:r>
              <a:rPr lang="en-US" dirty="0"/>
              <a:t>5-Tae1 A52P</a:t>
            </a:r>
          </a:p>
          <a:p>
            <a:r>
              <a:rPr lang="en-US" dirty="0"/>
              <a:t>6-Tae1 S144A</a:t>
            </a:r>
          </a:p>
          <a:p>
            <a:r>
              <a:rPr lang="en-US" dirty="0"/>
              <a:t>7-Tae1 S147A</a:t>
            </a:r>
          </a:p>
          <a:p>
            <a:r>
              <a:rPr lang="en-US" dirty="0"/>
              <a:t>8-Tae1 S149A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B7819-253E-861A-02B1-DFE9DF460354}"/>
              </a:ext>
            </a:extLst>
          </p:cNvPr>
          <p:cNvSpPr txBox="1"/>
          <p:nvPr/>
        </p:nvSpPr>
        <p:spPr>
          <a:xfrm>
            <a:off x="7486177" y="57085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aRNAP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442DF-657F-18CD-C8BB-51159E0D28A5}"/>
              </a:ext>
            </a:extLst>
          </p:cNvPr>
          <p:cNvSpPr txBox="1"/>
          <p:nvPr/>
        </p:nvSpPr>
        <p:spPr>
          <a:xfrm>
            <a:off x="7470183" y="4287863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aTae1</a:t>
            </a:r>
          </a:p>
        </p:txBody>
      </p:sp>
    </p:spTree>
    <p:extLst>
      <p:ext uri="{BB962C8B-B14F-4D97-AF65-F5344CB8AC3E}">
        <p14:creationId xmlns:p14="http://schemas.microsoft.com/office/powerpoint/2010/main" val="106837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</Words>
  <Application>Microsoft Macintosh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Radkov, Atanas</dc:creator>
  <cp:lastModifiedBy>Radkov, Atanas</cp:lastModifiedBy>
  <cp:revision>3</cp:revision>
  <dcterms:created xsi:type="dcterms:W3CDTF">2022-06-26T18:34:25Z</dcterms:created>
  <dcterms:modified xsi:type="dcterms:W3CDTF">2022-06-26T18:45:49Z</dcterms:modified>
</cp:coreProperties>
</file>