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A2381-B93E-8F4E-888A-C50198C3E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B3E428-8B2C-A647-A48B-6C07272C5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02BA-9DE7-CC43-9ADD-E6AA6311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AD5D9-BA3C-9E44-8DBA-455F1DAB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74A8C-6EFF-6248-9B7A-1FA860B5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7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73901-7BDB-D54D-B6E1-A298ED86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BB2C43-6125-4242-AE8C-ED8A3E0A6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F7498-8CEA-094F-B521-8187ECD87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58772-9104-4145-AE7E-C023E1626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3AC52-1AC7-DC46-BCC9-3BA120DF7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44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29A9C0-E8DC-2F44-B1C8-15CEF5CBA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7C18A-9DF1-5745-8AD7-16578F79C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10CAD-253B-554F-AA02-DD35FD31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E0DD7-39E9-8F41-B2E5-C6E362589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1DF60-DB33-5340-BC77-E9126131A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05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1B8B2-DAA6-004F-BF81-9CC504167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DFA31-C0CB-004B-B51A-0AD3B73F1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E9E08-B9F6-424F-99ED-B19D73D6A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6EA94-7DC8-4747-BD9B-16E398812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B99C0-DC40-0245-B936-3BF096A20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5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53C1-2EEF-444A-8E80-D3CBAD10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A36DB-7B59-6A41-9B1D-B740335C4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03507-CD0F-5B47-90CF-36C77FC3E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6C0E0-C039-E94D-A6E4-D664BFD9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D4B3E-D45D-724F-8B56-10D955E72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2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D74F-55CE-3744-BBB0-5305ECEE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051B-DC1B-0044-B76A-8280BFA05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7659B3-1785-F94B-8C61-60EE79F18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FF7E9-B72F-F142-8C25-5E105BCFA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47CF2-EDC3-5E45-9D3A-33390E3A4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36FC02-B952-2A46-BA41-DE80FA11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5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62A5C-4633-1049-9780-A991965CC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0DA5C-19AD-AC42-9660-2BAE21BE3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33948-1FC5-6343-95D1-0D309C4AB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8A6410-2CEB-0F41-82C9-9E8D5D67F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0875DA-686A-1B40-8461-C33918CE8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461726-FC3B-5146-9B0B-3B92468B1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0404C-5121-3D48-B196-94189136D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4B449F-55A3-5F47-A79A-E9559D8D5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6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3ACF4-8CDC-E24F-9552-969CCCE95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A7204F-3C03-0144-9684-B1736D6E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69DE9-E0C0-274C-A276-98146A4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979243-5E95-5046-A90B-5CA95A85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8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48AFF9-8BCB-8544-A29C-9B889A22A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47AA22-D280-8849-89F2-6FE4BBEF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F6AAA-E552-6F48-909C-33450DE2D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9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A4D75-75DC-D74A-A76C-E52CF1D2B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DFDE4-CC1A-9447-BF77-C82F00ECB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A7A758-F7A1-7A45-8312-FB7B416AA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D27EA0-6B94-CD4A-9E7F-0D7075F69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0CFF2-368D-CC43-A65B-085B3C561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65F2D-9B8F-D042-B6FC-8CA93DC9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ACAF-89FB-3747-B517-EFAE921B7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E6A3F0-1167-B84C-B2C7-99F56E08F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EF098-4843-5542-B0BA-B9B536E40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5883A-3B81-3A4F-B41A-2F0953D3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59F95-AE68-7847-8832-1B939DB3E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CB75B-0B47-104C-9F0F-30E7C2023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2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158CF6-3265-294F-8BE0-C2A7199A8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A8622-8D28-BB4C-959B-2DAAB7DF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174B2-BB60-9C47-AB99-45E9A07A20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AA7CB-055B-924B-81A4-11423D16BB4E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836FA-2AC8-C042-B3F2-504901725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1FE0A-D109-C944-BC20-BDEBA5527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3B9D-A585-9940-ADA9-4F57F8990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3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D4911A5-0AEE-AB41-9DDB-CAD8292A03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42" t="8417" r="8913" b="78618"/>
          <a:stretch/>
        </p:blipFill>
        <p:spPr>
          <a:xfrm>
            <a:off x="1128713" y="842963"/>
            <a:ext cx="4350543" cy="44291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3939F78-D231-2942-9F21-6815DA4A2C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27" t="75365" r="8527" b="8762"/>
          <a:stretch/>
        </p:blipFill>
        <p:spPr>
          <a:xfrm>
            <a:off x="1128713" y="1509823"/>
            <a:ext cx="4350544" cy="5422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7E89866-F480-5B4C-B210-891C926DE7C2}"/>
              </a:ext>
            </a:extLst>
          </p:cNvPr>
          <p:cNvSpPr txBox="1"/>
          <p:nvPr/>
        </p:nvSpPr>
        <p:spPr>
          <a:xfrm>
            <a:off x="364306" y="1596288"/>
            <a:ext cx="732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aTae1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38F092-A3BF-2A4B-964F-8D5FA8A44CFE}"/>
              </a:ext>
            </a:extLst>
          </p:cNvPr>
          <p:cNvSpPr txBox="1"/>
          <p:nvPr/>
        </p:nvSpPr>
        <p:spPr>
          <a:xfrm>
            <a:off x="332407" y="916543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aRNAP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315CC8-92E8-BA43-9AD4-3315D1738456}"/>
              </a:ext>
            </a:extLst>
          </p:cNvPr>
          <p:cNvSpPr txBox="1"/>
          <p:nvPr/>
        </p:nvSpPr>
        <p:spPr>
          <a:xfrm>
            <a:off x="1096814" y="208257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57AD9F-63DD-BC46-B297-8E4CE3C038B0}"/>
              </a:ext>
            </a:extLst>
          </p:cNvPr>
          <p:cNvSpPr txBox="1"/>
          <p:nvPr/>
        </p:nvSpPr>
        <p:spPr>
          <a:xfrm>
            <a:off x="1819601" y="208257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8A5759-B050-4A4A-ADD6-8F9A3A73265D}"/>
              </a:ext>
            </a:extLst>
          </p:cNvPr>
          <p:cNvSpPr txBox="1"/>
          <p:nvPr/>
        </p:nvSpPr>
        <p:spPr>
          <a:xfrm>
            <a:off x="2446691" y="208257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D55FB3-D4C0-5146-A5B9-292EC8C1C495}"/>
              </a:ext>
            </a:extLst>
          </p:cNvPr>
          <p:cNvSpPr txBox="1"/>
          <p:nvPr/>
        </p:nvSpPr>
        <p:spPr>
          <a:xfrm>
            <a:off x="3148212" y="208257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2B90CF-D1F9-D04D-B3B7-5F6754A744DA}"/>
              </a:ext>
            </a:extLst>
          </p:cNvPr>
          <p:cNvSpPr txBox="1"/>
          <p:nvPr/>
        </p:nvSpPr>
        <p:spPr>
          <a:xfrm>
            <a:off x="3817057" y="208257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16A7EC-918A-1344-9F19-CB74378081E1}"/>
              </a:ext>
            </a:extLst>
          </p:cNvPr>
          <p:cNvSpPr txBox="1"/>
          <p:nvPr/>
        </p:nvSpPr>
        <p:spPr>
          <a:xfrm>
            <a:off x="4454782" y="208257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3064A2-20AB-8448-AEE3-32800B45D57A}"/>
              </a:ext>
            </a:extLst>
          </p:cNvPr>
          <p:cNvSpPr txBox="1"/>
          <p:nvPr/>
        </p:nvSpPr>
        <p:spPr>
          <a:xfrm>
            <a:off x="5177570" y="208257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89EE68-72EF-DB4C-8AD7-C5C8950376AE}"/>
              </a:ext>
            </a:extLst>
          </p:cNvPr>
          <p:cNvSpPr txBox="1"/>
          <p:nvPr/>
        </p:nvSpPr>
        <p:spPr>
          <a:xfrm>
            <a:off x="905255" y="2818295"/>
            <a:ext cx="116570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– vector</a:t>
            </a:r>
          </a:p>
          <a:p>
            <a:r>
              <a:rPr lang="en-US" dirty="0"/>
              <a:t>2 – WT</a:t>
            </a:r>
          </a:p>
          <a:p>
            <a:r>
              <a:rPr lang="en-US" dirty="0"/>
              <a:t>3 – C30A</a:t>
            </a:r>
          </a:p>
          <a:p>
            <a:r>
              <a:rPr lang="en-US" dirty="0"/>
              <a:t>4 – C110S</a:t>
            </a:r>
          </a:p>
          <a:p>
            <a:r>
              <a:rPr lang="en-US" dirty="0"/>
              <a:t>5 – A116T</a:t>
            </a:r>
          </a:p>
          <a:p>
            <a:r>
              <a:rPr lang="en-US" dirty="0"/>
              <a:t>6 – D134N</a:t>
            </a:r>
          </a:p>
          <a:p>
            <a:r>
              <a:rPr lang="en-US" dirty="0"/>
              <a:t>7 – S147I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4FBE2D-99AF-994D-A547-62A665FC25B2}"/>
              </a:ext>
            </a:extLst>
          </p:cNvPr>
          <p:cNvSpPr txBox="1"/>
          <p:nvPr/>
        </p:nvSpPr>
        <p:spPr>
          <a:xfrm>
            <a:off x="4118743" y="5348177"/>
            <a:ext cx="2046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WB - lysis assays in </a:t>
            </a:r>
          </a:p>
          <a:p>
            <a:r>
              <a:rPr lang="en-US" b="1" dirty="0"/>
              <a:t>D-Met media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DDF1F68-7A9F-C648-9933-2924A39DF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8389" y="680985"/>
            <a:ext cx="3548020" cy="219993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992E14F-956A-8843-A35F-47B73B1B5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0716" y="3394726"/>
            <a:ext cx="3415693" cy="222474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3AC6578-D154-2D41-A623-FC405BC5CFE6}"/>
              </a:ext>
            </a:extLst>
          </p:cNvPr>
          <p:cNvSpPr txBox="1"/>
          <p:nvPr/>
        </p:nvSpPr>
        <p:spPr>
          <a:xfrm>
            <a:off x="7220511" y="1319289"/>
            <a:ext cx="1377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Raw images:</a:t>
            </a:r>
          </a:p>
          <a:p>
            <a:r>
              <a:rPr lang="en-US" dirty="0"/>
              <a:t>-MW marker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0D4377-B238-944C-BC62-4C53948CAC96}"/>
              </a:ext>
            </a:extLst>
          </p:cNvPr>
          <p:cNvSpPr txBox="1"/>
          <p:nvPr/>
        </p:nvSpPr>
        <p:spPr>
          <a:xfrm>
            <a:off x="7223819" y="4155618"/>
            <a:ext cx="1377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Raw images:</a:t>
            </a:r>
          </a:p>
          <a:p>
            <a:r>
              <a:rPr lang="en-US" dirty="0"/>
              <a:t>-WB</a:t>
            </a:r>
          </a:p>
        </p:txBody>
      </p:sp>
    </p:spTree>
    <p:extLst>
      <p:ext uri="{BB962C8B-B14F-4D97-AF65-F5344CB8AC3E}">
        <p14:creationId xmlns:p14="http://schemas.microsoft.com/office/powerpoint/2010/main" val="33123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D9477A-D233-656A-24C6-20DD7B12DBDF}"/>
              </a:ext>
            </a:extLst>
          </p:cNvPr>
          <p:cNvSpPr txBox="1"/>
          <p:nvPr/>
        </p:nvSpPr>
        <p:spPr>
          <a:xfrm>
            <a:off x="9354772" y="5838034"/>
            <a:ext cx="2046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WB - lysis assays in </a:t>
            </a:r>
          </a:p>
          <a:p>
            <a:r>
              <a:rPr lang="en-US" b="1" dirty="0"/>
              <a:t>plain media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F1AA06-E08B-363B-1BB7-6313A8509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99" y="231321"/>
            <a:ext cx="5655129" cy="463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280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55</Words>
  <Application>Microsoft Macintosh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Radkov, Atanas</dc:creator>
  <cp:lastModifiedBy>Radkov, Atanas</cp:lastModifiedBy>
  <cp:revision>40</cp:revision>
  <dcterms:created xsi:type="dcterms:W3CDTF">2022-04-10T22:33:40Z</dcterms:created>
  <dcterms:modified xsi:type="dcterms:W3CDTF">2022-06-26T18:07:34Z</dcterms:modified>
</cp:coreProperties>
</file>