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86" d="100"/>
          <a:sy n="86" d="100"/>
        </p:scale>
        <p:origin x="88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088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94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56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48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083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18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70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156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10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032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14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69E9C-DBB6-4569-8CFE-3E5C50692A2E}" type="datetimeFigureOut">
              <a:rPr lang="zh-CN" altLang="en-US" smtClean="0"/>
              <a:t>2023/3/10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56340-D5CD-4CAB-80F1-13538D22BC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294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图片 269">
            <a:extLst>
              <a:ext uri="{FF2B5EF4-FFF2-40B4-BE49-F238E27FC236}">
                <a16:creationId xmlns:a16="http://schemas.microsoft.com/office/drawing/2014/main" id="{7E578A90-88C2-FB67-3EFC-462DE19D1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9" y="1957218"/>
            <a:ext cx="3554276" cy="2956816"/>
          </a:xfrm>
          <a:prstGeom prst="rect">
            <a:avLst/>
          </a:prstGeom>
        </p:spPr>
      </p:pic>
      <p:grpSp>
        <p:nvGrpSpPr>
          <p:cNvPr id="285" name="组合 284">
            <a:extLst>
              <a:ext uri="{FF2B5EF4-FFF2-40B4-BE49-F238E27FC236}">
                <a16:creationId xmlns:a16="http://schemas.microsoft.com/office/drawing/2014/main" id="{6A02096F-B280-6408-CDB7-8557A0DADF0D}"/>
              </a:ext>
            </a:extLst>
          </p:cNvPr>
          <p:cNvGrpSpPr/>
          <p:nvPr/>
        </p:nvGrpSpPr>
        <p:grpSpPr>
          <a:xfrm>
            <a:off x="3580055" y="783624"/>
            <a:ext cx="6410122" cy="5012304"/>
            <a:chOff x="3523566" y="279319"/>
            <a:chExt cx="6410122" cy="5012304"/>
          </a:xfrm>
        </p:grpSpPr>
        <p:pic>
          <p:nvPicPr>
            <p:cNvPr id="281" name="图片 280">
              <a:extLst>
                <a:ext uri="{FF2B5EF4-FFF2-40B4-BE49-F238E27FC236}">
                  <a16:creationId xmlns:a16="http://schemas.microsoft.com/office/drawing/2014/main" id="{5E22C850-3810-E678-774E-D8C033CC9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25695" y="4399249"/>
              <a:ext cx="2091109" cy="360393"/>
            </a:xfrm>
            <a:prstGeom prst="rect">
              <a:avLst/>
            </a:prstGeom>
          </p:spPr>
        </p:pic>
        <p:pic>
          <p:nvPicPr>
            <p:cNvPr id="277" name="图片 276">
              <a:extLst>
                <a:ext uri="{FF2B5EF4-FFF2-40B4-BE49-F238E27FC236}">
                  <a16:creationId xmlns:a16="http://schemas.microsoft.com/office/drawing/2014/main" id="{E225B1F7-53BB-62DE-4197-19190A807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59159" y="4370705"/>
              <a:ext cx="2078916" cy="427266"/>
            </a:xfrm>
            <a:prstGeom prst="rect">
              <a:avLst/>
            </a:prstGeom>
          </p:spPr>
        </p:pic>
        <p:pic>
          <p:nvPicPr>
            <p:cNvPr id="236" name="图片 235">
              <a:extLst>
                <a:ext uri="{FF2B5EF4-FFF2-40B4-BE49-F238E27FC236}">
                  <a16:creationId xmlns:a16="http://schemas.microsoft.com/office/drawing/2014/main" id="{800EE144-5692-46AF-2891-C082E9F7A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67601" y="4895612"/>
              <a:ext cx="2024047" cy="317019"/>
            </a:xfrm>
            <a:prstGeom prst="rect">
              <a:avLst/>
            </a:prstGeom>
          </p:spPr>
        </p:pic>
        <p:pic>
          <p:nvPicPr>
            <p:cNvPr id="234" name="图片 233">
              <a:extLst>
                <a:ext uri="{FF2B5EF4-FFF2-40B4-BE49-F238E27FC236}">
                  <a16:creationId xmlns:a16="http://schemas.microsoft.com/office/drawing/2014/main" id="{DC44C4ED-8D7E-C255-06A7-6C403AD32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68609" y="4886348"/>
              <a:ext cx="2078916" cy="371888"/>
            </a:xfrm>
            <a:prstGeom prst="rect">
              <a:avLst/>
            </a:prstGeom>
          </p:spPr>
        </p:pic>
        <p:pic>
          <p:nvPicPr>
            <p:cNvPr id="230" name="图片 229">
              <a:extLst>
                <a:ext uri="{FF2B5EF4-FFF2-40B4-BE49-F238E27FC236}">
                  <a16:creationId xmlns:a16="http://schemas.microsoft.com/office/drawing/2014/main" id="{BCEDB6A6-DB9E-B213-6E76-6EF88D6D4C0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34789" y="3831422"/>
              <a:ext cx="2060627" cy="426757"/>
            </a:xfrm>
            <a:prstGeom prst="rect">
              <a:avLst/>
            </a:prstGeom>
          </p:spPr>
        </p:pic>
        <p:pic>
          <p:nvPicPr>
            <p:cNvPr id="228" name="图片 227">
              <a:extLst>
                <a:ext uri="{FF2B5EF4-FFF2-40B4-BE49-F238E27FC236}">
                  <a16:creationId xmlns:a16="http://schemas.microsoft.com/office/drawing/2014/main" id="{0FC9F4D9-5283-A364-BCBC-3B1F3BAD6E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64701" y="3814961"/>
              <a:ext cx="2066723" cy="469433"/>
            </a:xfrm>
            <a:prstGeom prst="rect">
              <a:avLst/>
            </a:prstGeom>
          </p:spPr>
        </p:pic>
        <p:pic>
          <p:nvPicPr>
            <p:cNvPr id="201" name="图片 200">
              <a:extLst>
                <a:ext uri="{FF2B5EF4-FFF2-40B4-BE49-F238E27FC236}">
                  <a16:creationId xmlns:a16="http://schemas.microsoft.com/office/drawing/2014/main" id="{1D8603DA-FB59-FDF7-B80A-FF745B0099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97420" y="2396520"/>
              <a:ext cx="2121592" cy="481626"/>
            </a:xfrm>
            <a:prstGeom prst="rect">
              <a:avLst/>
            </a:prstGeom>
          </p:spPr>
        </p:pic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id="{84CF6A2F-A383-0F29-EFB3-CCEA78D6EB76}"/>
                </a:ext>
              </a:extLst>
            </p:cNvPr>
            <p:cNvSpPr txBox="1"/>
            <p:nvPr/>
          </p:nvSpPr>
          <p:spPr>
            <a:xfrm>
              <a:off x="4883082" y="279319"/>
              <a:ext cx="1040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Anti-PLS3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8DD45957-6C8E-0FB7-CA52-03985AC1B13F}"/>
                </a:ext>
              </a:extLst>
            </p:cNvPr>
            <p:cNvSpPr txBox="1"/>
            <p:nvPr/>
          </p:nvSpPr>
          <p:spPr>
            <a:xfrm>
              <a:off x="7418988" y="279319"/>
              <a:ext cx="12410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Anti-GAPDH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D4E846AC-E39A-4EB0-1B5C-CEEFA0AE9EC3}"/>
                </a:ext>
              </a:extLst>
            </p:cNvPr>
            <p:cNvSpPr txBox="1"/>
            <p:nvPr/>
          </p:nvSpPr>
          <p:spPr>
            <a:xfrm>
              <a:off x="7111274" y="669120"/>
              <a:ext cx="642860" cy="23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8FF56DE7-3907-2388-946C-82497BBA7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936359" y="1101968"/>
              <a:ext cx="2057646" cy="640255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AFA15DD5-8D81-6104-6CE6-A01887A11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238687" y="1106384"/>
              <a:ext cx="2057646" cy="635839"/>
            </a:xfrm>
            <a:prstGeom prst="rect">
              <a:avLst/>
            </a:prstGeom>
          </p:spPr>
        </p:pic>
        <p:sp>
          <p:nvSpPr>
            <p:cNvPr id="109" name="矩形 108">
              <a:extLst>
                <a:ext uri="{FF2B5EF4-FFF2-40B4-BE49-F238E27FC236}">
                  <a16:creationId xmlns:a16="http://schemas.microsoft.com/office/drawing/2014/main" id="{A99B135C-26E7-68F2-69B6-B2CE8C6D7EBB}"/>
                </a:ext>
              </a:extLst>
            </p:cNvPr>
            <p:cNvSpPr/>
            <p:nvPr/>
          </p:nvSpPr>
          <p:spPr>
            <a:xfrm>
              <a:off x="7189633" y="1215295"/>
              <a:ext cx="1584960" cy="139583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110" name="矩形 109">
              <a:extLst>
                <a:ext uri="{FF2B5EF4-FFF2-40B4-BE49-F238E27FC236}">
                  <a16:creationId xmlns:a16="http://schemas.microsoft.com/office/drawing/2014/main" id="{B0D8D03A-10A3-77A1-EC52-15C0E51410F5}"/>
                </a:ext>
              </a:extLst>
            </p:cNvPr>
            <p:cNvSpPr/>
            <p:nvPr/>
          </p:nvSpPr>
          <p:spPr>
            <a:xfrm>
              <a:off x="4490640" y="1442995"/>
              <a:ext cx="1584960" cy="139583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113" name="文本框 112">
              <a:extLst>
                <a:ext uri="{FF2B5EF4-FFF2-40B4-BE49-F238E27FC236}">
                  <a16:creationId xmlns:a16="http://schemas.microsoft.com/office/drawing/2014/main" id="{DF3BA077-9408-2F5D-3C78-744827B336AF}"/>
                </a:ext>
              </a:extLst>
            </p:cNvPr>
            <p:cNvSpPr txBox="1"/>
            <p:nvPr/>
          </p:nvSpPr>
          <p:spPr>
            <a:xfrm>
              <a:off x="8954488" y="1108436"/>
              <a:ext cx="7403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- 40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id="{CBB1542C-D06D-ECA3-9EB1-3B5073D91497}"/>
                </a:ext>
              </a:extLst>
            </p:cNvPr>
            <p:cNvSpPr txBox="1"/>
            <p:nvPr/>
          </p:nvSpPr>
          <p:spPr>
            <a:xfrm>
              <a:off x="8954488" y="1283004"/>
              <a:ext cx="8456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- 35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id="{79AE2035-5822-6585-D559-7B9AB020585D}"/>
                </a:ext>
              </a:extLst>
            </p:cNvPr>
            <p:cNvSpPr txBox="1"/>
            <p:nvPr/>
          </p:nvSpPr>
          <p:spPr>
            <a:xfrm>
              <a:off x="6255495" y="1442995"/>
              <a:ext cx="7542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- 70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35270893-9BCB-D98F-5262-46BC27C88F5F}"/>
                </a:ext>
              </a:extLst>
            </p:cNvPr>
            <p:cNvSpPr txBox="1"/>
            <p:nvPr/>
          </p:nvSpPr>
          <p:spPr>
            <a:xfrm>
              <a:off x="3545261" y="1232266"/>
              <a:ext cx="7133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Bone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2" name="直接连接符 121">
              <a:extLst>
                <a:ext uri="{FF2B5EF4-FFF2-40B4-BE49-F238E27FC236}">
                  <a16:creationId xmlns:a16="http://schemas.microsoft.com/office/drawing/2014/main" id="{1B2F6CC4-3947-7031-D1F1-FDF7D62A453D}"/>
                </a:ext>
              </a:extLst>
            </p:cNvPr>
            <p:cNvCxnSpPr>
              <a:cxnSpLocks/>
            </p:cNvCxnSpPr>
            <p:nvPr/>
          </p:nvCxnSpPr>
          <p:spPr>
            <a:xfrm>
              <a:off x="4473219" y="933498"/>
              <a:ext cx="713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文本框 123">
              <a:extLst>
                <a:ext uri="{FF2B5EF4-FFF2-40B4-BE49-F238E27FC236}">
                  <a16:creationId xmlns:a16="http://schemas.microsoft.com/office/drawing/2014/main" id="{9444CAE9-034E-E379-3034-00F5BF464314}"/>
                </a:ext>
              </a:extLst>
            </p:cNvPr>
            <p:cNvSpPr txBox="1"/>
            <p:nvPr/>
          </p:nvSpPr>
          <p:spPr>
            <a:xfrm>
              <a:off x="4473219" y="923780"/>
              <a:ext cx="9576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1     2      3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文本框 124">
              <a:extLst>
                <a:ext uri="{FF2B5EF4-FFF2-40B4-BE49-F238E27FC236}">
                  <a16:creationId xmlns:a16="http://schemas.microsoft.com/office/drawing/2014/main" id="{0507A31F-8CB8-D89B-8ECE-E082B60AB5DA}"/>
                </a:ext>
              </a:extLst>
            </p:cNvPr>
            <p:cNvSpPr txBox="1"/>
            <p:nvPr/>
          </p:nvSpPr>
          <p:spPr>
            <a:xfrm>
              <a:off x="5273930" y="923780"/>
              <a:ext cx="9781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1      2      3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文本框 125">
              <a:extLst>
                <a:ext uri="{FF2B5EF4-FFF2-40B4-BE49-F238E27FC236}">
                  <a16:creationId xmlns:a16="http://schemas.microsoft.com/office/drawing/2014/main" id="{C0AFCD01-AE45-AFCB-31C2-B7758DB7B6EA}"/>
                </a:ext>
              </a:extLst>
            </p:cNvPr>
            <p:cNvSpPr txBox="1"/>
            <p:nvPr/>
          </p:nvSpPr>
          <p:spPr>
            <a:xfrm>
              <a:off x="5274376" y="723419"/>
              <a:ext cx="10075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i="1" kern="1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PLS3</a:t>
              </a:r>
              <a:r>
                <a:rPr lang="en-US" altLang="zh-CN" sz="900" b="1" i="1" kern="100" baseline="300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E10-16del/0</a:t>
              </a:r>
              <a:endParaRPr lang="zh-CN" altLang="en-US" sz="9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文本框 126">
              <a:extLst>
                <a:ext uri="{FF2B5EF4-FFF2-40B4-BE49-F238E27FC236}">
                  <a16:creationId xmlns:a16="http://schemas.microsoft.com/office/drawing/2014/main" id="{F83945FE-B945-86BA-7E12-172F7FAB33FC}"/>
                </a:ext>
              </a:extLst>
            </p:cNvPr>
            <p:cNvSpPr txBox="1"/>
            <p:nvPr/>
          </p:nvSpPr>
          <p:spPr>
            <a:xfrm>
              <a:off x="4493878" y="721599"/>
              <a:ext cx="642860" cy="23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2" name="直接连接符 131">
              <a:extLst>
                <a:ext uri="{FF2B5EF4-FFF2-40B4-BE49-F238E27FC236}">
                  <a16:creationId xmlns:a16="http://schemas.microsoft.com/office/drawing/2014/main" id="{8284EA4C-745E-54E4-5ECA-3D36DBE5BF95}"/>
                </a:ext>
              </a:extLst>
            </p:cNvPr>
            <p:cNvCxnSpPr>
              <a:cxnSpLocks/>
            </p:cNvCxnSpPr>
            <p:nvPr/>
          </p:nvCxnSpPr>
          <p:spPr>
            <a:xfrm>
              <a:off x="5329434" y="925186"/>
              <a:ext cx="713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>
              <a:extLst>
                <a:ext uri="{FF2B5EF4-FFF2-40B4-BE49-F238E27FC236}">
                  <a16:creationId xmlns:a16="http://schemas.microsoft.com/office/drawing/2014/main" id="{FD510097-DFAB-A54A-E756-E123EA72F3A3}"/>
                </a:ext>
              </a:extLst>
            </p:cNvPr>
            <p:cNvCxnSpPr>
              <a:cxnSpLocks/>
            </p:cNvCxnSpPr>
            <p:nvPr/>
          </p:nvCxnSpPr>
          <p:spPr>
            <a:xfrm>
              <a:off x="7047389" y="886393"/>
              <a:ext cx="713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9F11E7CC-A405-B668-630E-56690946C143}"/>
                </a:ext>
              </a:extLst>
            </p:cNvPr>
            <p:cNvSpPr txBox="1"/>
            <p:nvPr/>
          </p:nvSpPr>
          <p:spPr>
            <a:xfrm>
              <a:off x="7018758" y="865928"/>
              <a:ext cx="9576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1     2      3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文本框 134">
              <a:extLst>
                <a:ext uri="{FF2B5EF4-FFF2-40B4-BE49-F238E27FC236}">
                  <a16:creationId xmlns:a16="http://schemas.microsoft.com/office/drawing/2014/main" id="{A7C68BB9-9796-F39E-F154-39A15EEE0606}"/>
                </a:ext>
              </a:extLst>
            </p:cNvPr>
            <p:cNvSpPr txBox="1"/>
            <p:nvPr/>
          </p:nvSpPr>
          <p:spPr>
            <a:xfrm>
              <a:off x="7848100" y="876675"/>
              <a:ext cx="9781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1      2      3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id="{0961BD72-02F5-0414-75EB-50B53B7E5832}"/>
                </a:ext>
              </a:extLst>
            </p:cNvPr>
            <p:cNvSpPr txBox="1"/>
            <p:nvPr/>
          </p:nvSpPr>
          <p:spPr>
            <a:xfrm>
              <a:off x="7848546" y="676314"/>
              <a:ext cx="10075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i="1" kern="1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PLS3</a:t>
              </a:r>
              <a:r>
                <a:rPr lang="en-US" altLang="zh-CN" sz="900" b="1" i="1" kern="100" baseline="300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E10-16del/0</a:t>
              </a:r>
              <a:endParaRPr lang="zh-CN" altLang="en-US" sz="9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8" name="直接连接符 137">
              <a:extLst>
                <a:ext uri="{FF2B5EF4-FFF2-40B4-BE49-F238E27FC236}">
                  <a16:creationId xmlns:a16="http://schemas.microsoft.com/office/drawing/2014/main" id="{0EA42CA9-D59F-91BC-0698-BDCD2CF75C9E}"/>
                </a:ext>
              </a:extLst>
            </p:cNvPr>
            <p:cNvCxnSpPr>
              <a:cxnSpLocks/>
            </p:cNvCxnSpPr>
            <p:nvPr/>
          </p:nvCxnSpPr>
          <p:spPr>
            <a:xfrm>
              <a:off x="7903604" y="878081"/>
              <a:ext cx="713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3" name="图片 152">
              <a:extLst>
                <a:ext uri="{FF2B5EF4-FFF2-40B4-BE49-F238E27FC236}">
                  <a16:creationId xmlns:a16="http://schemas.microsoft.com/office/drawing/2014/main" id="{FDED59A0-1B92-16D7-28AB-3F5F4E8041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248310" y="2385529"/>
              <a:ext cx="2085013" cy="518205"/>
            </a:xfrm>
            <a:prstGeom prst="rect">
              <a:avLst/>
            </a:prstGeom>
          </p:spPr>
        </p:pic>
        <p:sp>
          <p:nvSpPr>
            <p:cNvPr id="154" name="文本框 153">
              <a:extLst>
                <a:ext uri="{FF2B5EF4-FFF2-40B4-BE49-F238E27FC236}">
                  <a16:creationId xmlns:a16="http://schemas.microsoft.com/office/drawing/2014/main" id="{0C33D242-809E-F9DA-7BB7-7D36BBCAFCC4}"/>
                </a:ext>
              </a:extLst>
            </p:cNvPr>
            <p:cNvSpPr txBox="1"/>
            <p:nvPr/>
          </p:nvSpPr>
          <p:spPr>
            <a:xfrm>
              <a:off x="6276692" y="2606004"/>
              <a:ext cx="7542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- 70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文本框 154">
              <a:extLst>
                <a:ext uri="{FF2B5EF4-FFF2-40B4-BE49-F238E27FC236}">
                  <a16:creationId xmlns:a16="http://schemas.microsoft.com/office/drawing/2014/main" id="{980C9CC6-CC21-84C0-5FE3-006D5D1750C5}"/>
                </a:ext>
              </a:extLst>
            </p:cNvPr>
            <p:cNvSpPr txBox="1"/>
            <p:nvPr/>
          </p:nvSpPr>
          <p:spPr>
            <a:xfrm>
              <a:off x="9050196" y="2304480"/>
              <a:ext cx="7403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- 40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文本框 155">
              <a:extLst>
                <a:ext uri="{FF2B5EF4-FFF2-40B4-BE49-F238E27FC236}">
                  <a16:creationId xmlns:a16="http://schemas.microsoft.com/office/drawing/2014/main" id="{4305A16D-BA41-E721-DE54-33F992AF7487}"/>
                </a:ext>
              </a:extLst>
            </p:cNvPr>
            <p:cNvSpPr txBox="1"/>
            <p:nvPr/>
          </p:nvSpPr>
          <p:spPr>
            <a:xfrm>
              <a:off x="9050196" y="2479048"/>
              <a:ext cx="8456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- 35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矩形 156">
              <a:extLst>
                <a:ext uri="{FF2B5EF4-FFF2-40B4-BE49-F238E27FC236}">
                  <a16:creationId xmlns:a16="http://schemas.microsoft.com/office/drawing/2014/main" id="{D4637E93-221B-4BBF-A185-923B44745C0D}"/>
                </a:ext>
              </a:extLst>
            </p:cNvPr>
            <p:cNvSpPr/>
            <p:nvPr/>
          </p:nvSpPr>
          <p:spPr>
            <a:xfrm>
              <a:off x="4240754" y="2707115"/>
              <a:ext cx="1460143" cy="92324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158" name="矩形 157">
              <a:extLst>
                <a:ext uri="{FF2B5EF4-FFF2-40B4-BE49-F238E27FC236}">
                  <a16:creationId xmlns:a16="http://schemas.microsoft.com/office/drawing/2014/main" id="{70A5E26B-E993-1C57-16D7-F43788120EE8}"/>
                </a:ext>
              </a:extLst>
            </p:cNvPr>
            <p:cNvSpPr/>
            <p:nvPr/>
          </p:nvSpPr>
          <p:spPr>
            <a:xfrm>
              <a:off x="6999437" y="2474298"/>
              <a:ext cx="1418333" cy="189032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 dirty="0"/>
            </a:p>
          </p:txBody>
        </p:sp>
        <p:cxnSp>
          <p:nvCxnSpPr>
            <p:cNvPr id="159" name="直接连接符 158">
              <a:extLst>
                <a:ext uri="{FF2B5EF4-FFF2-40B4-BE49-F238E27FC236}">
                  <a16:creationId xmlns:a16="http://schemas.microsoft.com/office/drawing/2014/main" id="{C87FD946-8B0F-EB22-773D-636F2C1F06B9}"/>
                </a:ext>
              </a:extLst>
            </p:cNvPr>
            <p:cNvCxnSpPr>
              <a:cxnSpLocks/>
            </p:cNvCxnSpPr>
            <p:nvPr/>
          </p:nvCxnSpPr>
          <p:spPr>
            <a:xfrm>
              <a:off x="4191822" y="2221430"/>
              <a:ext cx="713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文本框 159">
              <a:extLst>
                <a:ext uri="{FF2B5EF4-FFF2-40B4-BE49-F238E27FC236}">
                  <a16:creationId xmlns:a16="http://schemas.microsoft.com/office/drawing/2014/main" id="{1351D180-CC30-E4F5-CE02-10ECC63596E1}"/>
                </a:ext>
              </a:extLst>
            </p:cNvPr>
            <p:cNvSpPr txBox="1"/>
            <p:nvPr/>
          </p:nvSpPr>
          <p:spPr>
            <a:xfrm>
              <a:off x="4191822" y="2211712"/>
              <a:ext cx="9576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1     2      3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文本框 160">
              <a:extLst>
                <a:ext uri="{FF2B5EF4-FFF2-40B4-BE49-F238E27FC236}">
                  <a16:creationId xmlns:a16="http://schemas.microsoft.com/office/drawing/2014/main" id="{60F7538A-6712-DB63-FEAE-E89C74200918}"/>
                </a:ext>
              </a:extLst>
            </p:cNvPr>
            <p:cNvSpPr txBox="1"/>
            <p:nvPr/>
          </p:nvSpPr>
          <p:spPr>
            <a:xfrm>
              <a:off x="4992533" y="2211712"/>
              <a:ext cx="125229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1    2     3     4    5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文本框 161">
              <a:extLst>
                <a:ext uri="{FF2B5EF4-FFF2-40B4-BE49-F238E27FC236}">
                  <a16:creationId xmlns:a16="http://schemas.microsoft.com/office/drawing/2014/main" id="{C9E116C4-7938-DDE8-C078-3530AA5837AB}"/>
                </a:ext>
              </a:extLst>
            </p:cNvPr>
            <p:cNvSpPr txBox="1"/>
            <p:nvPr/>
          </p:nvSpPr>
          <p:spPr>
            <a:xfrm>
              <a:off x="5164775" y="2011351"/>
              <a:ext cx="10075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i="1" kern="1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PLS3</a:t>
              </a:r>
              <a:r>
                <a:rPr lang="en-US" altLang="zh-CN" sz="900" b="1" i="1" kern="100" baseline="300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E10-16del/0</a:t>
              </a:r>
              <a:endParaRPr lang="zh-CN" altLang="en-US" sz="9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文本框 162">
              <a:extLst>
                <a:ext uri="{FF2B5EF4-FFF2-40B4-BE49-F238E27FC236}">
                  <a16:creationId xmlns:a16="http://schemas.microsoft.com/office/drawing/2014/main" id="{6E701A9D-E935-2525-E467-BC7AD52F6EA1}"/>
                </a:ext>
              </a:extLst>
            </p:cNvPr>
            <p:cNvSpPr txBox="1"/>
            <p:nvPr/>
          </p:nvSpPr>
          <p:spPr>
            <a:xfrm>
              <a:off x="4212481" y="2009531"/>
              <a:ext cx="642860" cy="23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4" name="直接连接符 163">
              <a:extLst>
                <a:ext uri="{FF2B5EF4-FFF2-40B4-BE49-F238E27FC236}">
                  <a16:creationId xmlns:a16="http://schemas.microsoft.com/office/drawing/2014/main" id="{AB5AA023-9BBC-5751-2D46-8CAE9C36898E}"/>
                </a:ext>
              </a:extLst>
            </p:cNvPr>
            <p:cNvCxnSpPr>
              <a:cxnSpLocks/>
            </p:cNvCxnSpPr>
            <p:nvPr/>
          </p:nvCxnSpPr>
          <p:spPr>
            <a:xfrm>
              <a:off x="5048037" y="2213118"/>
              <a:ext cx="112231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>
              <a:extLst>
                <a:ext uri="{FF2B5EF4-FFF2-40B4-BE49-F238E27FC236}">
                  <a16:creationId xmlns:a16="http://schemas.microsoft.com/office/drawing/2014/main" id="{2A512117-6CE1-22BB-E392-151456FCC5AD}"/>
                </a:ext>
              </a:extLst>
            </p:cNvPr>
            <p:cNvCxnSpPr>
              <a:cxnSpLocks/>
            </p:cNvCxnSpPr>
            <p:nvPr/>
          </p:nvCxnSpPr>
          <p:spPr>
            <a:xfrm>
              <a:off x="6946552" y="2219213"/>
              <a:ext cx="713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id="{102E64EF-C698-BE9A-9770-34AF3C93D37F}"/>
                </a:ext>
              </a:extLst>
            </p:cNvPr>
            <p:cNvSpPr txBox="1"/>
            <p:nvPr/>
          </p:nvSpPr>
          <p:spPr>
            <a:xfrm>
              <a:off x="6946552" y="2209495"/>
              <a:ext cx="9576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1     2      3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id="{86850A53-BF4C-5B99-A394-2C58DBEA0CCD}"/>
                </a:ext>
              </a:extLst>
            </p:cNvPr>
            <p:cNvSpPr txBox="1"/>
            <p:nvPr/>
          </p:nvSpPr>
          <p:spPr>
            <a:xfrm>
              <a:off x="7747263" y="2209495"/>
              <a:ext cx="125229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1    2     3     4    5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文本框 169">
              <a:extLst>
                <a:ext uri="{FF2B5EF4-FFF2-40B4-BE49-F238E27FC236}">
                  <a16:creationId xmlns:a16="http://schemas.microsoft.com/office/drawing/2014/main" id="{B246A6AF-5942-26B5-C998-60A49C37902D}"/>
                </a:ext>
              </a:extLst>
            </p:cNvPr>
            <p:cNvSpPr txBox="1"/>
            <p:nvPr/>
          </p:nvSpPr>
          <p:spPr>
            <a:xfrm>
              <a:off x="7919505" y="2009134"/>
              <a:ext cx="10075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i="1" kern="1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PLS3</a:t>
              </a:r>
              <a:r>
                <a:rPr lang="en-US" altLang="zh-CN" sz="900" b="1" i="1" kern="100" baseline="300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E10-16del/0</a:t>
              </a:r>
              <a:endParaRPr lang="zh-CN" altLang="en-US" sz="9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文本框 170">
              <a:extLst>
                <a:ext uri="{FF2B5EF4-FFF2-40B4-BE49-F238E27FC236}">
                  <a16:creationId xmlns:a16="http://schemas.microsoft.com/office/drawing/2014/main" id="{B25DBF10-59E7-5591-5F2E-2879A357512F}"/>
                </a:ext>
              </a:extLst>
            </p:cNvPr>
            <p:cNvSpPr txBox="1"/>
            <p:nvPr/>
          </p:nvSpPr>
          <p:spPr>
            <a:xfrm>
              <a:off x="6967211" y="2007314"/>
              <a:ext cx="642860" cy="23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2" name="直接连接符 171">
              <a:extLst>
                <a:ext uri="{FF2B5EF4-FFF2-40B4-BE49-F238E27FC236}">
                  <a16:creationId xmlns:a16="http://schemas.microsoft.com/office/drawing/2014/main" id="{3E3F71D9-E695-9E8C-6D3F-7C4D92FF4FA8}"/>
                </a:ext>
              </a:extLst>
            </p:cNvPr>
            <p:cNvCxnSpPr>
              <a:cxnSpLocks/>
            </p:cNvCxnSpPr>
            <p:nvPr/>
          </p:nvCxnSpPr>
          <p:spPr>
            <a:xfrm>
              <a:off x="7802767" y="2210901"/>
              <a:ext cx="112231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文本框 172">
              <a:extLst>
                <a:ext uri="{FF2B5EF4-FFF2-40B4-BE49-F238E27FC236}">
                  <a16:creationId xmlns:a16="http://schemas.microsoft.com/office/drawing/2014/main" id="{CB483DA8-1076-23C2-5A8F-1768F2C228C7}"/>
                </a:ext>
              </a:extLst>
            </p:cNvPr>
            <p:cNvSpPr txBox="1"/>
            <p:nvPr/>
          </p:nvSpPr>
          <p:spPr>
            <a:xfrm>
              <a:off x="3534918" y="2520467"/>
              <a:ext cx="7133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Muscle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文本框 198">
              <a:extLst>
                <a:ext uri="{FF2B5EF4-FFF2-40B4-BE49-F238E27FC236}">
                  <a16:creationId xmlns:a16="http://schemas.microsoft.com/office/drawing/2014/main" id="{E1549362-6007-4E39-44D5-3E2E9EA1D0AB}"/>
                </a:ext>
              </a:extLst>
            </p:cNvPr>
            <p:cNvSpPr txBox="1"/>
            <p:nvPr/>
          </p:nvSpPr>
          <p:spPr>
            <a:xfrm>
              <a:off x="3534918" y="3432115"/>
              <a:ext cx="7133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Heart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6" name="图片 205">
              <a:extLst>
                <a:ext uri="{FF2B5EF4-FFF2-40B4-BE49-F238E27FC236}">
                  <a16:creationId xmlns:a16="http://schemas.microsoft.com/office/drawing/2014/main" id="{54FBD8E2-571D-6E3C-BF07-E1F37144E65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239263" y="3331331"/>
              <a:ext cx="2091109" cy="417409"/>
            </a:xfrm>
            <a:prstGeom prst="rect">
              <a:avLst/>
            </a:prstGeom>
          </p:spPr>
        </p:pic>
        <p:sp>
          <p:nvSpPr>
            <p:cNvPr id="207" name="文本框 206">
              <a:extLst>
                <a:ext uri="{FF2B5EF4-FFF2-40B4-BE49-F238E27FC236}">
                  <a16:creationId xmlns:a16="http://schemas.microsoft.com/office/drawing/2014/main" id="{0AF06022-7FB2-E12F-738C-37CF3DA6DC96}"/>
                </a:ext>
              </a:extLst>
            </p:cNvPr>
            <p:cNvSpPr txBox="1"/>
            <p:nvPr/>
          </p:nvSpPr>
          <p:spPr>
            <a:xfrm>
              <a:off x="6276691" y="3435626"/>
              <a:ext cx="7542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- 70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文本框 207">
              <a:extLst>
                <a:ext uri="{FF2B5EF4-FFF2-40B4-BE49-F238E27FC236}">
                  <a16:creationId xmlns:a16="http://schemas.microsoft.com/office/drawing/2014/main" id="{ACECD7B9-419B-E6BE-E87D-280B022F8911}"/>
                </a:ext>
              </a:extLst>
            </p:cNvPr>
            <p:cNvSpPr txBox="1"/>
            <p:nvPr/>
          </p:nvSpPr>
          <p:spPr>
            <a:xfrm>
              <a:off x="9057538" y="3345281"/>
              <a:ext cx="7403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- 40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文本框 208">
              <a:extLst>
                <a:ext uri="{FF2B5EF4-FFF2-40B4-BE49-F238E27FC236}">
                  <a16:creationId xmlns:a16="http://schemas.microsoft.com/office/drawing/2014/main" id="{08E613EE-2F0C-53ED-6E93-5340AA88D387}"/>
                </a:ext>
              </a:extLst>
            </p:cNvPr>
            <p:cNvSpPr txBox="1"/>
            <p:nvPr/>
          </p:nvSpPr>
          <p:spPr>
            <a:xfrm>
              <a:off x="9057538" y="3519849"/>
              <a:ext cx="8456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- 35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1" name="图片 210">
              <a:extLst>
                <a:ext uri="{FF2B5EF4-FFF2-40B4-BE49-F238E27FC236}">
                  <a16:creationId xmlns:a16="http://schemas.microsoft.com/office/drawing/2014/main" id="{E93BE62F-EA6F-A461-E719-FB8E06D477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018758" y="3368927"/>
              <a:ext cx="2078916" cy="342218"/>
            </a:xfrm>
            <a:prstGeom prst="rect">
              <a:avLst/>
            </a:prstGeom>
          </p:spPr>
        </p:pic>
        <p:sp>
          <p:nvSpPr>
            <p:cNvPr id="212" name="矩形 211">
              <a:extLst>
                <a:ext uri="{FF2B5EF4-FFF2-40B4-BE49-F238E27FC236}">
                  <a16:creationId xmlns:a16="http://schemas.microsoft.com/office/drawing/2014/main" id="{63DBEF32-EB3C-CD53-340A-13AE4F63BC48}"/>
                </a:ext>
              </a:extLst>
            </p:cNvPr>
            <p:cNvSpPr/>
            <p:nvPr/>
          </p:nvSpPr>
          <p:spPr>
            <a:xfrm>
              <a:off x="4236806" y="3473687"/>
              <a:ext cx="1806020" cy="126360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213" name="矩形 212">
              <a:extLst>
                <a:ext uri="{FF2B5EF4-FFF2-40B4-BE49-F238E27FC236}">
                  <a16:creationId xmlns:a16="http://schemas.microsoft.com/office/drawing/2014/main" id="{B48A9BC9-ACE5-1F26-35E6-CF962AD3359C}"/>
                </a:ext>
              </a:extLst>
            </p:cNvPr>
            <p:cNvSpPr/>
            <p:nvPr/>
          </p:nvSpPr>
          <p:spPr>
            <a:xfrm>
              <a:off x="7030934" y="3495556"/>
              <a:ext cx="1806020" cy="126360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218" name="文本框 217">
              <a:extLst>
                <a:ext uri="{FF2B5EF4-FFF2-40B4-BE49-F238E27FC236}">
                  <a16:creationId xmlns:a16="http://schemas.microsoft.com/office/drawing/2014/main" id="{5F9B2D5D-ECBC-9B5F-2B92-5D439DEF12D9}"/>
                </a:ext>
              </a:extLst>
            </p:cNvPr>
            <p:cNvSpPr txBox="1"/>
            <p:nvPr/>
          </p:nvSpPr>
          <p:spPr>
            <a:xfrm>
              <a:off x="6264515" y="3909419"/>
              <a:ext cx="7542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- 70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文本框 218">
              <a:extLst>
                <a:ext uri="{FF2B5EF4-FFF2-40B4-BE49-F238E27FC236}">
                  <a16:creationId xmlns:a16="http://schemas.microsoft.com/office/drawing/2014/main" id="{849714CC-68C2-E79B-E70E-27EA13FDEAF3}"/>
                </a:ext>
              </a:extLst>
            </p:cNvPr>
            <p:cNvSpPr txBox="1"/>
            <p:nvPr/>
          </p:nvSpPr>
          <p:spPr>
            <a:xfrm>
              <a:off x="9088001" y="3828670"/>
              <a:ext cx="7403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- 40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文本框 219">
              <a:extLst>
                <a:ext uri="{FF2B5EF4-FFF2-40B4-BE49-F238E27FC236}">
                  <a16:creationId xmlns:a16="http://schemas.microsoft.com/office/drawing/2014/main" id="{FB0DEA0E-1048-F5D2-F4B5-F451BEE2D2C8}"/>
                </a:ext>
              </a:extLst>
            </p:cNvPr>
            <p:cNvSpPr txBox="1"/>
            <p:nvPr/>
          </p:nvSpPr>
          <p:spPr>
            <a:xfrm>
              <a:off x="9088001" y="4003238"/>
              <a:ext cx="8456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- 35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文本框 220">
              <a:extLst>
                <a:ext uri="{FF2B5EF4-FFF2-40B4-BE49-F238E27FC236}">
                  <a16:creationId xmlns:a16="http://schemas.microsoft.com/office/drawing/2014/main" id="{310E2D1E-D264-E8BA-CB97-6EECA70AF228}"/>
                </a:ext>
              </a:extLst>
            </p:cNvPr>
            <p:cNvSpPr txBox="1"/>
            <p:nvPr/>
          </p:nvSpPr>
          <p:spPr>
            <a:xfrm>
              <a:off x="3533085" y="3942887"/>
              <a:ext cx="7133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Lung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矩形 221">
              <a:extLst>
                <a:ext uri="{FF2B5EF4-FFF2-40B4-BE49-F238E27FC236}">
                  <a16:creationId xmlns:a16="http://schemas.microsoft.com/office/drawing/2014/main" id="{2564CDA9-26D3-60C0-C8EC-BDF65819FD02}"/>
                </a:ext>
              </a:extLst>
            </p:cNvPr>
            <p:cNvSpPr/>
            <p:nvPr/>
          </p:nvSpPr>
          <p:spPr>
            <a:xfrm>
              <a:off x="4246477" y="3969311"/>
              <a:ext cx="1796349" cy="160734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223" name="矩形 222">
              <a:extLst>
                <a:ext uri="{FF2B5EF4-FFF2-40B4-BE49-F238E27FC236}">
                  <a16:creationId xmlns:a16="http://schemas.microsoft.com/office/drawing/2014/main" id="{86A653AA-D88B-F0B8-D8CF-78914AF5EF79}"/>
                </a:ext>
              </a:extLst>
            </p:cNvPr>
            <p:cNvSpPr/>
            <p:nvPr/>
          </p:nvSpPr>
          <p:spPr>
            <a:xfrm>
              <a:off x="7025695" y="3916664"/>
              <a:ext cx="1796349" cy="160734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231" name="文本框 230">
              <a:extLst>
                <a:ext uri="{FF2B5EF4-FFF2-40B4-BE49-F238E27FC236}">
                  <a16:creationId xmlns:a16="http://schemas.microsoft.com/office/drawing/2014/main" id="{A0617D43-0A0B-190B-0E22-CD8058FEF473}"/>
                </a:ext>
              </a:extLst>
            </p:cNvPr>
            <p:cNvSpPr txBox="1"/>
            <p:nvPr/>
          </p:nvSpPr>
          <p:spPr>
            <a:xfrm>
              <a:off x="6290551" y="4934873"/>
              <a:ext cx="7542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- 70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文本框 231">
              <a:extLst>
                <a:ext uri="{FF2B5EF4-FFF2-40B4-BE49-F238E27FC236}">
                  <a16:creationId xmlns:a16="http://schemas.microsoft.com/office/drawing/2014/main" id="{E15C2B56-0E8C-9E63-FB12-903CB2DCA45C}"/>
                </a:ext>
              </a:extLst>
            </p:cNvPr>
            <p:cNvSpPr txBox="1"/>
            <p:nvPr/>
          </p:nvSpPr>
          <p:spPr>
            <a:xfrm>
              <a:off x="9085437" y="4870834"/>
              <a:ext cx="7403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- 40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文本框 232">
              <a:extLst>
                <a:ext uri="{FF2B5EF4-FFF2-40B4-BE49-F238E27FC236}">
                  <a16:creationId xmlns:a16="http://schemas.microsoft.com/office/drawing/2014/main" id="{C0D1F3A5-63C6-E676-CF21-8538C06EDB02}"/>
                </a:ext>
              </a:extLst>
            </p:cNvPr>
            <p:cNvSpPr txBox="1"/>
            <p:nvPr/>
          </p:nvSpPr>
          <p:spPr>
            <a:xfrm>
              <a:off x="9085437" y="5045402"/>
              <a:ext cx="8456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- 35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矩形 236">
              <a:extLst>
                <a:ext uri="{FF2B5EF4-FFF2-40B4-BE49-F238E27FC236}">
                  <a16:creationId xmlns:a16="http://schemas.microsoft.com/office/drawing/2014/main" id="{8982410E-B82F-A851-1644-BF42D7E3229C}"/>
                </a:ext>
              </a:extLst>
            </p:cNvPr>
            <p:cNvSpPr/>
            <p:nvPr/>
          </p:nvSpPr>
          <p:spPr>
            <a:xfrm>
              <a:off x="4281303" y="4977773"/>
              <a:ext cx="1771528" cy="169174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238" name="矩形 237">
              <a:extLst>
                <a:ext uri="{FF2B5EF4-FFF2-40B4-BE49-F238E27FC236}">
                  <a16:creationId xmlns:a16="http://schemas.microsoft.com/office/drawing/2014/main" id="{BCAF7144-FCEA-3EF8-367C-DFE21893C2DA}"/>
                </a:ext>
              </a:extLst>
            </p:cNvPr>
            <p:cNvSpPr/>
            <p:nvPr/>
          </p:nvSpPr>
          <p:spPr>
            <a:xfrm>
              <a:off x="7075431" y="4943048"/>
              <a:ext cx="1771528" cy="169174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239" name="文本框 238">
              <a:extLst>
                <a:ext uri="{FF2B5EF4-FFF2-40B4-BE49-F238E27FC236}">
                  <a16:creationId xmlns:a16="http://schemas.microsoft.com/office/drawing/2014/main" id="{3AA12799-EC8E-DCEA-358B-948F7AB3889A}"/>
                </a:ext>
              </a:extLst>
            </p:cNvPr>
            <p:cNvSpPr txBox="1"/>
            <p:nvPr/>
          </p:nvSpPr>
          <p:spPr>
            <a:xfrm>
              <a:off x="3523566" y="4416824"/>
              <a:ext cx="7133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Renal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文本框 243">
              <a:extLst>
                <a:ext uri="{FF2B5EF4-FFF2-40B4-BE49-F238E27FC236}">
                  <a16:creationId xmlns:a16="http://schemas.microsoft.com/office/drawing/2014/main" id="{40BA75B6-EB1F-316C-84B7-EFA3B60E83EF}"/>
                </a:ext>
              </a:extLst>
            </p:cNvPr>
            <p:cNvSpPr txBox="1"/>
            <p:nvPr/>
          </p:nvSpPr>
          <p:spPr>
            <a:xfrm>
              <a:off x="4254318" y="3143273"/>
              <a:ext cx="9576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1      2       3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文本框 244">
              <a:extLst>
                <a:ext uri="{FF2B5EF4-FFF2-40B4-BE49-F238E27FC236}">
                  <a16:creationId xmlns:a16="http://schemas.microsoft.com/office/drawing/2014/main" id="{9E5C7CCA-D03A-9096-6770-3748B4E90AAE}"/>
                </a:ext>
              </a:extLst>
            </p:cNvPr>
            <p:cNvSpPr txBox="1"/>
            <p:nvPr/>
          </p:nvSpPr>
          <p:spPr>
            <a:xfrm>
              <a:off x="5055029" y="3143273"/>
              <a:ext cx="9781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  1      2       3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文本框 245">
              <a:extLst>
                <a:ext uri="{FF2B5EF4-FFF2-40B4-BE49-F238E27FC236}">
                  <a16:creationId xmlns:a16="http://schemas.microsoft.com/office/drawing/2014/main" id="{3F35E3D5-7FEB-4D26-54CF-E787A90163C8}"/>
                </a:ext>
              </a:extLst>
            </p:cNvPr>
            <p:cNvSpPr txBox="1"/>
            <p:nvPr/>
          </p:nvSpPr>
          <p:spPr>
            <a:xfrm>
              <a:off x="5139488" y="2942727"/>
              <a:ext cx="10075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i="1" kern="1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PLS3</a:t>
              </a:r>
              <a:r>
                <a:rPr lang="en-US" altLang="zh-CN" sz="900" b="1" i="1" kern="100" baseline="300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E10-16del/0</a:t>
              </a:r>
              <a:endParaRPr lang="zh-CN" altLang="en-US" sz="9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文本框 246">
              <a:extLst>
                <a:ext uri="{FF2B5EF4-FFF2-40B4-BE49-F238E27FC236}">
                  <a16:creationId xmlns:a16="http://schemas.microsoft.com/office/drawing/2014/main" id="{D107CD9E-D31C-15F6-AFAF-308A018A988B}"/>
                </a:ext>
              </a:extLst>
            </p:cNvPr>
            <p:cNvSpPr txBox="1"/>
            <p:nvPr/>
          </p:nvSpPr>
          <p:spPr>
            <a:xfrm>
              <a:off x="4274977" y="2941092"/>
              <a:ext cx="642860" cy="23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8" name="直接连接符 247">
              <a:extLst>
                <a:ext uri="{FF2B5EF4-FFF2-40B4-BE49-F238E27FC236}">
                  <a16:creationId xmlns:a16="http://schemas.microsoft.com/office/drawing/2014/main" id="{34E2ADEC-9BD1-7FC5-BDE5-F745C82A99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00437" y="3167982"/>
              <a:ext cx="723315" cy="11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>
              <a:extLst>
                <a:ext uri="{FF2B5EF4-FFF2-40B4-BE49-F238E27FC236}">
                  <a16:creationId xmlns:a16="http://schemas.microsoft.com/office/drawing/2014/main" id="{D580813F-CB36-344C-5183-C56AABB6CB84}"/>
                </a:ext>
              </a:extLst>
            </p:cNvPr>
            <p:cNvCxnSpPr>
              <a:cxnSpLocks/>
            </p:cNvCxnSpPr>
            <p:nvPr/>
          </p:nvCxnSpPr>
          <p:spPr>
            <a:xfrm>
              <a:off x="4293016" y="3168305"/>
              <a:ext cx="8437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文本框 253">
              <a:extLst>
                <a:ext uri="{FF2B5EF4-FFF2-40B4-BE49-F238E27FC236}">
                  <a16:creationId xmlns:a16="http://schemas.microsoft.com/office/drawing/2014/main" id="{1B07B8BF-10F6-6C24-06F4-012505175B7F}"/>
                </a:ext>
              </a:extLst>
            </p:cNvPr>
            <p:cNvSpPr txBox="1"/>
            <p:nvPr/>
          </p:nvSpPr>
          <p:spPr>
            <a:xfrm>
              <a:off x="7152837" y="2938491"/>
              <a:ext cx="642860" cy="23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5" name="直接连接符 254">
              <a:extLst>
                <a:ext uri="{FF2B5EF4-FFF2-40B4-BE49-F238E27FC236}">
                  <a16:creationId xmlns:a16="http://schemas.microsoft.com/office/drawing/2014/main" id="{30718971-3089-0518-A39E-1BC9C370D25B}"/>
                </a:ext>
              </a:extLst>
            </p:cNvPr>
            <p:cNvCxnSpPr>
              <a:cxnSpLocks/>
            </p:cNvCxnSpPr>
            <p:nvPr/>
          </p:nvCxnSpPr>
          <p:spPr>
            <a:xfrm>
              <a:off x="7088952" y="3155764"/>
              <a:ext cx="713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文本框 255">
              <a:extLst>
                <a:ext uri="{FF2B5EF4-FFF2-40B4-BE49-F238E27FC236}">
                  <a16:creationId xmlns:a16="http://schemas.microsoft.com/office/drawing/2014/main" id="{A234D836-AA2A-2F21-4148-577CFC4F0D39}"/>
                </a:ext>
              </a:extLst>
            </p:cNvPr>
            <p:cNvSpPr txBox="1"/>
            <p:nvPr/>
          </p:nvSpPr>
          <p:spPr>
            <a:xfrm>
              <a:off x="7060321" y="3135299"/>
              <a:ext cx="9576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1     2      3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文本框 256">
              <a:extLst>
                <a:ext uri="{FF2B5EF4-FFF2-40B4-BE49-F238E27FC236}">
                  <a16:creationId xmlns:a16="http://schemas.microsoft.com/office/drawing/2014/main" id="{E7114FA7-23B0-0E2C-7857-8CB8D77BD993}"/>
                </a:ext>
              </a:extLst>
            </p:cNvPr>
            <p:cNvSpPr txBox="1"/>
            <p:nvPr/>
          </p:nvSpPr>
          <p:spPr>
            <a:xfrm>
              <a:off x="7889663" y="3146046"/>
              <a:ext cx="9781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1       2        3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文本框 257">
              <a:extLst>
                <a:ext uri="{FF2B5EF4-FFF2-40B4-BE49-F238E27FC236}">
                  <a16:creationId xmlns:a16="http://schemas.microsoft.com/office/drawing/2014/main" id="{763EC649-3728-B414-2B2D-725446D3DDBF}"/>
                </a:ext>
              </a:extLst>
            </p:cNvPr>
            <p:cNvSpPr txBox="1"/>
            <p:nvPr/>
          </p:nvSpPr>
          <p:spPr>
            <a:xfrm>
              <a:off x="7890109" y="2945685"/>
              <a:ext cx="10075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i="1" kern="1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PLS3</a:t>
              </a:r>
              <a:r>
                <a:rPr lang="en-US" altLang="zh-CN" sz="900" b="1" i="1" kern="100" baseline="300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E10-16del/0</a:t>
              </a:r>
              <a:endParaRPr lang="zh-CN" altLang="en-US" sz="9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2" name="直接连接符 261">
              <a:extLst>
                <a:ext uri="{FF2B5EF4-FFF2-40B4-BE49-F238E27FC236}">
                  <a16:creationId xmlns:a16="http://schemas.microsoft.com/office/drawing/2014/main" id="{8A955DEB-B9F5-2AC4-E6DF-B019F475FB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57489" y="3154125"/>
              <a:ext cx="723315" cy="11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文本框 275">
              <a:extLst>
                <a:ext uri="{FF2B5EF4-FFF2-40B4-BE49-F238E27FC236}">
                  <a16:creationId xmlns:a16="http://schemas.microsoft.com/office/drawing/2014/main" id="{79649FAC-9646-23F1-712F-90929354A197}"/>
                </a:ext>
              </a:extLst>
            </p:cNvPr>
            <p:cNvSpPr txBox="1"/>
            <p:nvPr/>
          </p:nvSpPr>
          <p:spPr>
            <a:xfrm>
              <a:off x="6261627" y="4447602"/>
              <a:ext cx="7542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- 70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矩形 277">
              <a:extLst>
                <a:ext uri="{FF2B5EF4-FFF2-40B4-BE49-F238E27FC236}">
                  <a16:creationId xmlns:a16="http://schemas.microsoft.com/office/drawing/2014/main" id="{987A0C10-B1D1-59E5-59CC-EB7E5067031A}"/>
                </a:ext>
              </a:extLst>
            </p:cNvPr>
            <p:cNvSpPr/>
            <p:nvPr/>
          </p:nvSpPr>
          <p:spPr>
            <a:xfrm>
              <a:off x="4236806" y="4456450"/>
              <a:ext cx="1796349" cy="160734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279" name="矩形 278">
              <a:extLst>
                <a:ext uri="{FF2B5EF4-FFF2-40B4-BE49-F238E27FC236}">
                  <a16:creationId xmlns:a16="http://schemas.microsoft.com/office/drawing/2014/main" id="{A7428409-1CA5-61AF-A205-88AD1EB62C8A}"/>
                </a:ext>
              </a:extLst>
            </p:cNvPr>
            <p:cNvSpPr/>
            <p:nvPr/>
          </p:nvSpPr>
          <p:spPr>
            <a:xfrm>
              <a:off x="7041774" y="4430003"/>
              <a:ext cx="1796349" cy="160734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3"/>
            </a:p>
          </p:txBody>
        </p:sp>
        <p:sp>
          <p:nvSpPr>
            <p:cNvPr id="282" name="文本框 281">
              <a:extLst>
                <a:ext uri="{FF2B5EF4-FFF2-40B4-BE49-F238E27FC236}">
                  <a16:creationId xmlns:a16="http://schemas.microsoft.com/office/drawing/2014/main" id="{7608A358-ADB6-4B48-F92B-CF435E7C7AB3}"/>
                </a:ext>
              </a:extLst>
            </p:cNvPr>
            <p:cNvSpPr txBox="1"/>
            <p:nvPr/>
          </p:nvSpPr>
          <p:spPr>
            <a:xfrm>
              <a:off x="9061176" y="4328541"/>
              <a:ext cx="7403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- 40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文本框 282">
              <a:extLst>
                <a:ext uri="{FF2B5EF4-FFF2-40B4-BE49-F238E27FC236}">
                  <a16:creationId xmlns:a16="http://schemas.microsoft.com/office/drawing/2014/main" id="{895F64E4-D93A-F7A2-EA9E-38CBCE9DF4A0}"/>
                </a:ext>
              </a:extLst>
            </p:cNvPr>
            <p:cNvSpPr txBox="1"/>
            <p:nvPr/>
          </p:nvSpPr>
          <p:spPr>
            <a:xfrm>
              <a:off x="9061176" y="4503109"/>
              <a:ext cx="8456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- 35 </a:t>
              </a:r>
              <a:r>
                <a:rPr lang="en-US" altLang="zh-CN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文本框 283">
              <a:extLst>
                <a:ext uri="{FF2B5EF4-FFF2-40B4-BE49-F238E27FC236}">
                  <a16:creationId xmlns:a16="http://schemas.microsoft.com/office/drawing/2014/main" id="{CD66AF20-5798-1E4F-E433-5DF9E2EABACF}"/>
                </a:ext>
              </a:extLst>
            </p:cNvPr>
            <p:cNvSpPr txBox="1"/>
            <p:nvPr/>
          </p:nvSpPr>
          <p:spPr>
            <a:xfrm>
              <a:off x="3537010" y="4901606"/>
              <a:ext cx="7133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Liver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3856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6605</TotalTime>
  <Words>138</Words>
  <Application>Microsoft Office PowerPoint</Application>
  <PresentationFormat>A4 纸张(210x297 毫米)</PresentationFormat>
  <Paragraphs>50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jing</dc:creator>
  <cp:lastModifiedBy>hu jing</cp:lastModifiedBy>
  <cp:revision>22</cp:revision>
  <dcterms:created xsi:type="dcterms:W3CDTF">2023-01-14T08:36:06Z</dcterms:created>
  <dcterms:modified xsi:type="dcterms:W3CDTF">2023-03-11T04:08:22Z</dcterms:modified>
</cp:coreProperties>
</file>