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84" y="5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DA91D-F062-4ECE-8762-C1C1D01D6A58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06B28-8813-496B-AD38-5A1D474ED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280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06B28-8813-496B-AD38-5A1D474EDD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47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image" Target="../media/image10.jpeg"/><Relationship Id="rId7" Type="http://schemas.openxmlformats.org/officeDocument/2006/relationships/image" Target="../media/image14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Relationship Id="rId9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lab data\Chemical stain\clinical plaque staining\Project_yaq-ftl_RAW_ch00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19888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:\lab data\Chemical stain\clinical plaque staining\Project_yaq-fz_RAW_ch00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0" y="441069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I:\lab data\Chemical stain\clinical plaque staining\Project_sgl-ftl-1_RAW_ch00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85" y="19888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I:\lab data\Chemical stain\clinical plaque staining\Project_sgl-fz-1_RAW_ch00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86" y="441069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I:\lab data\Chemical stain\clinical plaque staining\Project_nmc-ftl-1_RAW_ch00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642" y="19888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I:\lab data\Chemical stain\clinical plaque staining\Project_nmc-fz_RAW_ch00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642" y="441069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lab data\Chemical stain\clinical plaque staining\Project_myz-ftl_RAW_ch00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798" y="19888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I:\lab data\Chemical stain\clinical plaque staining\Project_myz-fz_RAW_ch00.t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798" y="441069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77174" y="1675092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P1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333331" y="1675092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P2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392957" y="1675092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P3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10449114" y="1675092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P4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2114" y="332656"/>
            <a:ext cx="3559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Up: IHC of </a:t>
            </a:r>
            <a:r>
              <a:rPr lang="en-US" altLang="zh-CN" dirty="0" err="1" smtClean="0"/>
              <a:t>FtL</a:t>
            </a:r>
            <a:endParaRPr lang="en-US" altLang="zh-CN" dirty="0" smtClean="0"/>
          </a:p>
          <a:p>
            <a:r>
              <a:rPr lang="en-US" altLang="zh-CN" dirty="0" smtClean="0"/>
              <a:t>Below: DAB enhanced Prussian blue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I:\lab data\Chemical stain\clinical plaque staining\Project_wp-fth_RAW_ch00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997" y="16290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I:\lab data\Chemical stain\clinical plaque staining\Project_wp-fz_RAW_ch00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029" y="4077312"/>
            <a:ext cx="288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I:\lab data\Chemical stain\clinical plaque staining\Project_txz-ftl_RAW_ch00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92330" y="16290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I:\lab data\Chemical stain\clinical plaque staining\Project_txz-fz-1_RAW_ch00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395" y="4077312"/>
            <a:ext cx="288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:\lab data\Chemical stain\clinical plaque staining\Project_lmj-fz_RAW_ch00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760" y="4074605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:\lab data\Chemical stain\clinical plaque staining\Project_lmj-ftl_RAW_ch00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664" y="16290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I:\lab data\Chemical stain\clinical plaque staining\Project_frz-ftl_RAW_ch00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64" y="162904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I:\lab data\Chemical stain\clinical plaque staining\Project_frz-fz_RAW_ch00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91664" y="4077312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62114" y="332656"/>
            <a:ext cx="3559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Up: IHC of </a:t>
            </a:r>
            <a:r>
              <a:rPr lang="en-US" altLang="zh-CN" dirty="0" err="1" smtClean="0"/>
              <a:t>FtL</a:t>
            </a:r>
            <a:endParaRPr lang="en-US" altLang="zh-CN" dirty="0" smtClean="0"/>
          </a:p>
          <a:p>
            <a:r>
              <a:rPr lang="en-US" altLang="zh-CN" dirty="0" smtClean="0"/>
              <a:t>Below: DAB enhanced Prussian blue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1271464" y="1331476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P5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4327621" y="1331476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P6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387247" y="1331476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P7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0443404" y="1331476"/>
            <a:ext cx="420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145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31</Words>
  <Application>Microsoft Office PowerPoint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</dc:creator>
  <cp:lastModifiedBy>Dr.Xu</cp:lastModifiedBy>
  <cp:revision>7</cp:revision>
  <dcterms:created xsi:type="dcterms:W3CDTF">2021-03-14T01:37:02Z</dcterms:created>
  <dcterms:modified xsi:type="dcterms:W3CDTF">2022-06-07T14:28:28Z</dcterms:modified>
</cp:coreProperties>
</file>