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76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85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05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96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092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615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87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111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3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60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6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3F8C4-0268-43E4-B999-596842A46A6C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4C741-B03C-40FB-80E0-1E3A158273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0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57" y="623983"/>
            <a:ext cx="706880" cy="288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r="9502"/>
          <a:stretch/>
        </p:blipFill>
        <p:spPr>
          <a:xfrm>
            <a:off x="5468309" y="623983"/>
            <a:ext cx="570809" cy="28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3" r="11759"/>
          <a:stretch/>
        </p:blipFill>
        <p:spPr>
          <a:xfrm>
            <a:off x="6213435" y="623983"/>
            <a:ext cx="626720" cy="288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6" r="4773"/>
          <a:stretch/>
        </p:blipFill>
        <p:spPr>
          <a:xfrm>
            <a:off x="7929611" y="623983"/>
            <a:ext cx="652080" cy="288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7" r="8458"/>
          <a:stretch/>
        </p:blipFill>
        <p:spPr>
          <a:xfrm>
            <a:off x="3072973" y="614824"/>
            <a:ext cx="539932" cy="288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8" r="12198"/>
          <a:stretch/>
        </p:blipFill>
        <p:spPr>
          <a:xfrm>
            <a:off x="2327375" y="614824"/>
            <a:ext cx="548640" cy="288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5" r="11229"/>
          <a:stretch/>
        </p:blipFill>
        <p:spPr>
          <a:xfrm>
            <a:off x="4604159" y="614824"/>
            <a:ext cx="609600" cy="288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5" r="13883"/>
          <a:stretch/>
        </p:blipFill>
        <p:spPr>
          <a:xfrm>
            <a:off x="3806492" y="614824"/>
            <a:ext cx="604080" cy="288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>
            <a:lum bright="7000"/>
          </a:blip>
          <a:stretch>
            <a:fillRect/>
          </a:stretch>
        </p:blipFill>
        <p:spPr>
          <a:xfrm>
            <a:off x="5470462" y="3673248"/>
            <a:ext cx="699520" cy="288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69" y="3673248"/>
            <a:ext cx="647520" cy="288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31460" y="3673248"/>
            <a:ext cx="650880" cy="288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501" y="3673248"/>
            <a:ext cx="654960" cy="28800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2241383" y="523534"/>
            <a:ext cx="304085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455372" y="515811"/>
            <a:ext cx="311714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822364" y="143549"/>
            <a:ext cx="545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E</a:t>
            </a:r>
            <a:r>
              <a:rPr lang="en-US" altLang="zh-CN" i="1" baseline="-25000" dirty="0" smtClean="0"/>
              <a:t>2</a:t>
            </a:r>
            <a:endParaRPr lang="zh-CN" altLang="en-US" i="1" baseline="-25000" dirty="0"/>
          </a:p>
        </p:txBody>
      </p:sp>
      <p:sp>
        <p:nvSpPr>
          <p:cNvPr id="20" name="文本框 19"/>
          <p:cNvSpPr txBox="1"/>
          <p:nvPr/>
        </p:nvSpPr>
        <p:spPr>
          <a:xfrm>
            <a:off x="3398653" y="148340"/>
            <a:ext cx="791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/>
              <a:t>sham</a:t>
            </a:r>
            <a:endParaRPr lang="zh-CN" altLang="en-US" i="1" baseline="300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134202" y="598721"/>
            <a:ext cx="0" cy="288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134202" y="3673248"/>
            <a:ext cx="0" cy="288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 rot="16200000">
            <a:off x="1618045" y="1870158"/>
            <a:ext cx="67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early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 rot="16200000">
            <a:off x="1638494" y="4876327"/>
            <a:ext cx="637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late</a:t>
            </a:r>
            <a:endParaRPr lang="zh-CN" altLang="en-US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72035" y="3673248"/>
            <a:ext cx="716040" cy="2880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55221" y="3673248"/>
            <a:ext cx="744799" cy="28800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7251" y="3673248"/>
            <a:ext cx="675840" cy="2880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775339" y="3673248"/>
            <a:ext cx="67891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93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Dr.Xu</dc:creator>
  <cp:lastModifiedBy>Dr.Xu</cp:lastModifiedBy>
  <cp:revision>1</cp:revision>
  <dcterms:created xsi:type="dcterms:W3CDTF">2022-06-07T15:09:34Z</dcterms:created>
  <dcterms:modified xsi:type="dcterms:W3CDTF">2022-06-07T15:09:40Z</dcterms:modified>
</cp:coreProperties>
</file>