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76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830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582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41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548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2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775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92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76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40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999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05335-B219-4A6D-9717-74DE962BBCCB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814E7-B6F9-4D99-BCBF-91BD97435D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243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.jpeg"/><Relationship Id="rId21" Type="http://schemas.openxmlformats.org/officeDocument/2006/relationships/image" Target="../media/image19.png"/><Relationship Id="rId7" Type="http://schemas.openxmlformats.org/officeDocument/2006/relationships/image" Target="../media/image6.png"/><Relationship Id="rId12" Type="http://schemas.openxmlformats.org/officeDocument/2006/relationships/image" Target="../media/image10.jpe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1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9.jpeg"/><Relationship Id="rId24" Type="http://schemas.openxmlformats.org/officeDocument/2006/relationships/image" Target="../media/image22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microsoft.com/office/2007/relationships/hdphoto" Target="../media/hdphoto1.wdp"/><Relationship Id="rId19" Type="http://schemas.openxmlformats.org/officeDocument/2006/relationships/image" Target="../media/image17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475" y="616578"/>
            <a:ext cx="642720" cy="288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81" y="616578"/>
            <a:ext cx="605280" cy="288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176" y="616578"/>
            <a:ext cx="729520" cy="288000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75298" y="523534"/>
            <a:ext cx="304085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89287" y="524520"/>
            <a:ext cx="311714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115031" y="154202"/>
            <a:ext cx="2809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Sham - </a:t>
            </a:r>
            <a:r>
              <a:rPr lang="en-US" altLang="zh-CN" i="1" dirty="0" smtClean="0"/>
              <a:t>ApoE</a:t>
            </a:r>
            <a:r>
              <a:rPr lang="en-US" altLang="zh-CN" i="1" baseline="30000" dirty="0" smtClean="0"/>
              <a:t>-</a:t>
            </a:r>
            <a:r>
              <a:rPr lang="en-US" altLang="zh-CN" i="1" baseline="30000" dirty="0"/>
              <a:t>/-</a:t>
            </a:r>
            <a:r>
              <a:rPr lang="en-US" altLang="zh-CN" i="1" dirty="0"/>
              <a:t>Fpn1</a:t>
            </a:r>
            <a:r>
              <a:rPr lang="en-US" altLang="zh-CN" i="1" baseline="30000" dirty="0"/>
              <a:t>LysM/LysM</a:t>
            </a:r>
            <a:endParaRPr lang="zh-CN" altLang="en-US" i="1" baseline="30000" dirty="0"/>
          </a:p>
        </p:txBody>
      </p:sp>
      <p:sp>
        <p:nvSpPr>
          <p:cNvPr id="20" name="文本框 19"/>
          <p:cNvSpPr txBox="1"/>
          <p:nvPr/>
        </p:nvSpPr>
        <p:spPr>
          <a:xfrm>
            <a:off x="2529257" y="149132"/>
            <a:ext cx="1528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Sham - </a:t>
            </a:r>
            <a:r>
              <a:rPr lang="en-US" altLang="zh-CN" i="1" dirty="0" smtClean="0"/>
              <a:t>ApoE</a:t>
            </a:r>
            <a:r>
              <a:rPr lang="en-US" altLang="zh-CN" i="1" baseline="30000" dirty="0" smtClean="0"/>
              <a:t>-</a:t>
            </a:r>
            <a:r>
              <a:rPr lang="en-US" altLang="zh-CN" i="1" baseline="30000" dirty="0"/>
              <a:t>/-</a:t>
            </a:r>
            <a:endParaRPr lang="zh-CN" altLang="en-US" i="1" baseline="30000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>
            <a:lum bright="11000"/>
          </a:blip>
          <a:srcRect l="6065" r="7529"/>
          <a:stretch/>
        </p:blipFill>
        <p:spPr>
          <a:xfrm>
            <a:off x="6373808" y="3664095"/>
            <a:ext cx="700960" cy="2880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392" y="3664095"/>
            <a:ext cx="651520" cy="2880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8346" y="3664095"/>
            <a:ext cx="542150" cy="2880000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>
            <a:off x="1568117" y="598721"/>
            <a:ext cx="0" cy="2880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568117" y="3673248"/>
            <a:ext cx="0" cy="2880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 rot="16200000">
            <a:off x="1131654" y="1854054"/>
            <a:ext cx="553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4M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 rot="16200000">
            <a:off x="1089827" y="4928581"/>
            <a:ext cx="637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10M</a:t>
            </a:r>
            <a:endParaRPr lang="zh-CN" altLang="en-US" dirty="0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85136" y="611787"/>
            <a:ext cx="616760" cy="2880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7220450" y="3664095"/>
            <a:ext cx="673200" cy="2880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755" y="589568"/>
            <a:ext cx="661600" cy="28800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774" y="589568"/>
            <a:ext cx="707840" cy="288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680" y="589568"/>
            <a:ext cx="707040" cy="2880000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8211610" y="520158"/>
            <a:ext cx="311714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585407" y="149840"/>
            <a:ext cx="2809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E2 - </a:t>
            </a:r>
            <a:r>
              <a:rPr lang="en-US" altLang="zh-CN" i="1" dirty="0" smtClean="0"/>
              <a:t>ApoE</a:t>
            </a:r>
            <a:r>
              <a:rPr lang="en-US" altLang="zh-CN" i="1" baseline="30000" dirty="0" smtClean="0"/>
              <a:t>-</a:t>
            </a:r>
            <a:r>
              <a:rPr lang="en-US" altLang="zh-CN" i="1" baseline="30000" dirty="0"/>
              <a:t>/-</a:t>
            </a:r>
            <a:r>
              <a:rPr lang="en-US" altLang="zh-CN" i="1" dirty="0"/>
              <a:t>Fpn1</a:t>
            </a:r>
            <a:r>
              <a:rPr lang="en-US" altLang="zh-CN" i="1" baseline="30000" dirty="0"/>
              <a:t>LysM/LysM</a:t>
            </a:r>
            <a:endParaRPr lang="zh-CN" altLang="en-US" i="1" baseline="30000" dirty="0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05023" y="3664095"/>
            <a:ext cx="674579" cy="28800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04129" y="3664095"/>
            <a:ext cx="577376" cy="2880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6"/>
          <a:srcRect l="10396" r="4994"/>
          <a:stretch/>
        </p:blipFill>
        <p:spPr>
          <a:xfrm>
            <a:off x="9899301" y="3664095"/>
            <a:ext cx="683933" cy="2880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7"/>
          <a:srcRect l="4433" r="5301"/>
          <a:stretch/>
        </p:blipFill>
        <p:spPr>
          <a:xfrm>
            <a:off x="8321566" y="3664095"/>
            <a:ext cx="662560" cy="28800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8"/>
          <a:srcRect l="10233" t="6401" r="3665" b="9512"/>
          <a:stretch/>
        </p:blipFill>
        <p:spPr>
          <a:xfrm>
            <a:off x="10624608" y="589568"/>
            <a:ext cx="711835" cy="2880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9"/>
          <a:srcRect l="9998" r="12307"/>
          <a:stretch/>
        </p:blipFill>
        <p:spPr>
          <a:xfrm>
            <a:off x="1822704" y="3664095"/>
            <a:ext cx="647917" cy="288000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0"/>
          <a:srcRect l="11946" r="7392"/>
          <a:stretch/>
        </p:blipFill>
        <p:spPr>
          <a:xfrm>
            <a:off x="2563198" y="3664095"/>
            <a:ext cx="585220" cy="2880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1"/>
          <a:srcRect l="9717" r="12018"/>
          <a:stretch/>
        </p:blipFill>
        <p:spPr>
          <a:xfrm>
            <a:off x="3254632" y="3664095"/>
            <a:ext cx="592189" cy="288000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2"/>
          <a:srcRect l="9375" r="8395"/>
          <a:stretch/>
        </p:blipFill>
        <p:spPr>
          <a:xfrm>
            <a:off x="3965007" y="3664095"/>
            <a:ext cx="585220" cy="288000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728238" y="611787"/>
            <a:ext cx="689088" cy="2880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508674" y="611787"/>
            <a:ext cx="695400" cy="28800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296453" y="611787"/>
            <a:ext cx="590480" cy="28800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988164" y="611786"/>
            <a:ext cx="6536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87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Dr.Xu</dc:creator>
  <cp:lastModifiedBy>Dr.Xu</cp:lastModifiedBy>
  <cp:revision>1</cp:revision>
  <dcterms:created xsi:type="dcterms:W3CDTF">2022-06-07T15:08:25Z</dcterms:created>
  <dcterms:modified xsi:type="dcterms:W3CDTF">2022-06-07T15:08:39Z</dcterms:modified>
</cp:coreProperties>
</file>