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6327"/>
  </p:normalViewPr>
  <p:slideViewPr>
    <p:cSldViewPr snapToGrid="0" snapToObjects="1">
      <p:cViewPr varScale="1">
        <p:scale>
          <a:sx n="128" d="100"/>
          <a:sy n="128" d="100"/>
        </p:scale>
        <p:origin x="4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79CB24-38C3-79AE-2143-B5A4997B13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99DB5B-DF42-1541-44CF-3F61E39A5E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F856A1-1796-545A-7D31-88EC9FDD63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90573-9C61-9B42-A71A-7BC09BCE7B66}" type="datetimeFigureOut">
              <a:rPr lang="en-US" smtClean="0"/>
              <a:t>6/8/22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855CEF-B2A3-5F27-B027-00200D0AD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460859-C5BE-06D1-8758-1F187520E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05A49-7376-1045-97EE-53CDFE45F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497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AECF11-A83B-D09D-C275-915B44E71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C86E07-10B5-7AA2-3B2B-FE4F57D89E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E911B5-00C0-1446-85C3-0EC0ADDD94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90573-9C61-9B42-A71A-7BC09BCE7B66}" type="datetimeFigureOut">
              <a:rPr lang="en-US" smtClean="0"/>
              <a:t>6/8/22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2C1CFA-FE5E-33F7-232F-185617563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1467E6-5E77-3BEF-7C8F-5761EA782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05A49-7376-1045-97EE-53CDFE45F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899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A8ADA38-CA22-F565-59CB-E903BC44DE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D79850-A514-A337-16F1-DC9F6A8DB3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D3337C-DCF0-E098-31AF-8D6604B12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90573-9C61-9B42-A71A-7BC09BCE7B66}" type="datetimeFigureOut">
              <a:rPr lang="en-US" smtClean="0"/>
              <a:t>6/8/22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76D9F1-299F-EFDB-ACBF-F15A6B9F9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3955DA-12FD-3D3F-F878-34D2B3040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05A49-7376-1045-97EE-53CDFE45F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710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065DE-7CB2-0F44-DE31-AFB83B512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A2F680-8700-2237-B3EB-7DE5D3341C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A94465-5D26-4516-F59F-84B0C0544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90573-9C61-9B42-A71A-7BC09BCE7B66}" type="datetimeFigureOut">
              <a:rPr lang="en-US" smtClean="0"/>
              <a:t>6/8/22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BFD60C-4059-427F-8FDA-CCF3670309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CCE32A-744A-A6C1-330F-02120334B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05A49-7376-1045-97EE-53CDFE45F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597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91285E-B7E4-CAE3-DEBA-06C31FF1E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4A9AFA-BAA5-AE9F-ED25-45CAF2E076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30221E-6FB9-05E4-424D-129DD2927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90573-9C61-9B42-A71A-7BC09BCE7B66}" type="datetimeFigureOut">
              <a:rPr lang="en-US" smtClean="0"/>
              <a:t>6/8/22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5EE191-65D9-C83C-AD19-02759C4E4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BD03BF-04F6-07D1-26C6-685F81E080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05A49-7376-1045-97EE-53CDFE45F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663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15C5B8-748D-0E5C-D206-BE20CE2E22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6A3992-F537-D149-9443-21E6E1A9ED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CB345D-F217-0F19-A5B1-63519F9737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852FF1-476C-69D6-9E22-8DB38FD0DD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90573-9C61-9B42-A71A-7BC09BCE7B66}" type="datetimeFigureOut">
              <a:rPr lang="en-US" smtClean="0"/>
              <a:t>6/8/22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C6B846-A922-D283-4E36-1AFBB28C3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900C72-5B36-1104-D905-43487AD7A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05A49-7376-1045-97EE-53CDFE45F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923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ED4E0A-9352-A89F-EB56-D5F03C30D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2BEBE4-0CDB-EC76-8B01-2C745E367F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3C7DDD-0E06-6F00-6DF4-4308479A26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C4E999-A01E-CCB9-F332-4271BB9850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B7CE03-4E44-050C-8AE6-9D545B4FDD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5776E9F-4A03-FD05-18DE-5F5E08DC23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90573-9C61-9B42-A71A-7BC09BCE7B66}" type="datetimeFigureOut">
              <a:rPr lang="en-US" smtClean="0"/>
              <a:t>6/8/22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8F7AD89-9A47-DC38-88E3-6C1FA8FA1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031AC4-0A9B-EADD-688F-5887D56AB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05A49-7376-1045-97EE-53CDFE45F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665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9FE0B1-B762-2DDD-ADF3-EB45536A4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8DCD74-5AB9-2F73-3BC5-C9FED58DE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90573-9C61-9B42-A71A-7BC09BCE7B66}" type="datetimeFigureOut">
              <a:rPr lang="en-US" smtClean="0"/>
              <a:t>6/8/22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C970FC-920F-8195-A2D7-AAEFA5D5A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E5CCDC-E77E-AE92-C425-D85A09A53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05A49-7376-1045-97EE-53CDFE45F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941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BBA306-BF16-0F48-630C-5C3D8389C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90573-9C61-9B42-A71A-7BC09BCE7B66}" type="datetimeFigureOut">
              <a:rPr lang="en-US" smtClean="0"/>
              <a:t>6/8/22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8326BF-C759-403C-8E09-3FC656E72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8EEC72-1126-30F8-6FDF-FC25FD9DC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05A49-7376-1045-97EE-53CDFE45F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044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EEF9AA-0C99-3BF3-2885-CF9A2C5DF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18E782-BB65-C57D-5DAB-93DE74CD9E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48E3B3-E707-02F8-847C-B2252F0202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20C773-332F-2D40-9FEE-8C830D50C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90573-9C61-9B42-A71A-7BC09BCE7B66}" type="datetimeFigureOut">
              <a:rPr lang="en-US" smtClean="0"/>
              <a:t>6/8/22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DCD5C9-4D3A-B576-46C8-22B56A0A8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7D200D-D482-E961-272D-E9E4EA952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05A49-7376-1045-97EE-53CDFE45F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59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9F4072-2451-CF96-96D4-7D391EA5E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F549CD9-4D06-2E2B-8655-3E5F011FCC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A5EC0B-FB46-6313-A40A-D699EF6BCE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9ED5D0-39B1-547C-055D-C5DB413A7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90573-9C61-9B42-A71A-7BC09BCE7B66}" type="datetimeFigureOut">
              <a:rPr lang="en-US" smtClean="0"/>
              <a:t>6/8/22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EA4C80-C9E1-1F9D-34DD-C3E592EE4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49F1D8-CCBF-F0A0-464B-CF8CE7A01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05A49-7376-1045-97EE-53CDFE45F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923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1E1F0BC-1C6E-E892-7635-F793AE5E8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DA04E3-3D7A-A023-5277-A781CF819D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73CDA6-D7E6-B2F4-1F66-B839DA480D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890573-9C61-9B42-A71A-7BC09BCE7B66}" type="datetimeFigureOut">
              <a:rPr lang="en-US" smtClean="0"/>
              <a:t>6/8/22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6701F3-7979-8DAC-C6C7-626D985765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5A4BAF-559A-6EF5-0C0F-D273B763E7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905A49-7376-1045-97EE-53CDFE45F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491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015EC92-ABD8-2287-4DF6-E963D08604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328" y="816337"/>
            <a:ext cx="4901112" cy="2357591"/>
          </a:xfrm>
          <a:prstGeom prst="rect">
            <a:avLst/>
          </a:prstGeom>
        </p:spPr>
      </p:pic>
      <p:pic>
        <p:nvPicPr>
          <p:cNvPr id="8" name="Picture 7" descr="A picture containing invertebrate, dark&#10;&#10;Description automatically generated">
            <a:extLst>
              <a:ext uri="{FF2B5EF4-FFF2-40B4-BE49-F238E27FC236}">
                <a16:creationId xmlns:a16="http://schemas.microsoft.com/office/drawing/2014/main" id="{FCB23905-1615-0114-4C0E-0D7DC7BCD1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0031" y="818544"/>
            <a:ext cx="4930861" cy="261045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A0B3D80-7378-81BC-1E51-C54A274EA0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604" y="4032616"/>
            <a:ext cx="4938298" cy="2312968"/>
          </a:xfrm>
          <a:prstGeom prst="rect">
            <a:avLst/>
          </a:prstGeom>
        </p:spPr>
      </p:pic>
      <p:pic>
        <p:nvPicPr>
          <p:cNvPr id="12" name="Picture 11" descr="A picture containing blue&#10;&#10;Description automatically generated">
            <a:extLst>
              <a:ext uri="{FF2B5EF4-FFF2-40B4-BE49-F238E27FC236}">
                <a16:creationId xmlns:a16="http://schemas.microsoft.com/office/drawing/2014/main" id="{C4E46F83-E964-FD75-143E-528316A6A7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49780" y="3961687"/>
            <a:ext cx="4901112" cy="246914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E5E0B17-25EA-1333-7847-A3C2B6982D57}"/>
              </a:ext>
            </a:extLst>
          </p:cNvPr>
          <p:cNvSpPr txBox="1"/>
          <p:nvPr/>
        </p:nvSpPr>
        <p:spPr>
          <a:xfrm>
            <a:off x="823575" y="3177850"/>
            <a:ext cx="1752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SS21716_Brain 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9A97151-03D5-E11E-21BA-131497188D13}"/>
              </a:ext>
            </a:extLst>
          </p:cNvPr>
          <p:cNvSpPr txBox="1"/>
          <p:nvPr/>
        </p:nvSpPr>
        <p:spPr>
          <a:xfrm>
            <a:off x="5881428" y="3487723"/>
            <a:ext cx="1752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SS21716_Brain 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A749914-4BB6-DA45-60E7-1A6BFF03FF88}"/>
              </a:ext>
            </a:extLst>
          </p:cNvPr>
          <p:cNvSpPr txBox="1"/>
          <p:nvPr/>
        </p:nvSpPr>
        <p:spPr>
          <a:xfrm>
            <a:off x="662939" y="6426004"/>
            <a:ext cx="1752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SS21716_Brain 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5688CF0-A839-363F-0BAA-24DAFA87738C}"/>
              </a:ext>
            </a:extLst>
          </p:cNvPr>
          <p:cNvSpPr txBox="1"/>
          <p:nvPr/>
        </p:nvSpPr>
        <p:spPr>
          <a:xfrm>
            <a:off x="5963986" y="6426004"/>
            <a:ext cx="1752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SS21716_Brain 4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0161058-A982-46A8-8B95-FDDF05DC3684}"/>
              </a:ext>
            </a:extLst>
          </p:cNvPr>
          <p:cNvSpPr txBox="1"/>
          <p:nvPr/>
        </p:nvSpPr>
        <p:spPr>
          <a:xfrm>
            <a:off x="450328" y="352094"/>
            <a:ext cx="63898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Adult immortalized anatomy of larval neurons MBIN-b1 and -b2</a:t>
            </a:r>
          </a:p>
        </p:txBody>
      </p:sp>
    </p:spTree>
    <p:extLst>
      <p:ext uri="{BB962C8B-B14F-4D97-AF65-F5344CB8AC3E}">
        <p14:creationId xmlns:p14="http://schemas.microsoft.com/office/powerpoint/2010/main" val="34150968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26</Words>
  <Application>Microsoft Macintosh PowerPoint</Application>
  <PresentationFormat>Widescreen</PresentationFormat>
  <Paragraphs>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Truman, Jim</dc:creator>
  <cp:lastModifiedBy>Truman, Jim</cp:lastModifiedBy>
  <cp:revision>6</cp:revision>
  <dcterms:created xsi:type="dcterms:W3CDTF">2022-06-08T22:16:26Z</dcterms:created>
  <dcterms:modified xsi:type="dcterms:W3CDTF">2022-06-08T22:44:37Z</dcterms:modified>
</cp:coreProperties>
</file>