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vertebrate, light, coelenterate, jellyfish&#10;&#10;Description automatically generated">
            <a:extLst>
              <a:ext uri="{FF2B5EF4-FFF2-40B4-BE49-F238E27FC236}">
                <a16:creationId xmlns:a16="http://schemas.microsoft.com/office/drawing/2014/main" id="{5061301E-2C77-90F1-EE65-2177547D4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71" y="4613553"/>
            <a:ext cx="3911394" cy="2032046"/>
          </a:xfrm>
          <a:prstGeom prst="rect">
            <a:avLst/>
          </a:prstGeom>
        </p:spPr>
      </p:pic>
      <p:pic>
        <p:nvPicPr>
          <p:cNvPr id="7" name="Picture 6" descr="A picture containing invertebrate, coelenterate, jellyfish, image&#10;&#10;Description automatically generated">
            <a:extLst>
              <a:ext uri="{FF2B5EF4-FFF2-40B4-BE49-F238E27FC236}">
                <a16:creationId xmlns:a16="http://schemas.microsoft.com/office/drawing/2014/main" id="{8A6C7B9F-0E1D-BEDC-D154-935BAA9D6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48" y="4584188"/>
            <a:ext cx="3887903" cy="2090776"/>
          </a:xfrm>
          <a:prstGeom prst="rect">
            <a:avLst/>
          </a:prstGeom>
        </p:spPr>
      </p:pic>
      <p:pic>
        <p:nvPicPr>
          <p:cNvPr id="11" name="Picture 10" descr="A close-up of a sea creature&#10;&#10;Description automatically generated with low confidence">
            <a:extLst>
              <a:ext uri="{FF2B5EF4-FFF2-40B4-BE49-F238E27FC236}">
                <a16:creationId xmlns:a16="http://schemas.microsoft.com/office/drawing/2014/main" id="{9D3BE2CA-2458-0DEA-EB00-A31174A0F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561" y="4584188"/>
            <a:ext cx="3876156" cy="1938078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4F9511-0E2E-3385-367C-BE220880C704}"/>
              </a:ext>
            </a:extLst>
          </p:cNvPr>
          <p:cNvCxnSpPr>
            <a:cxnSpLocks/>
          </p:cNvCxnSpPr>
          <p:nvPr/>
        </p:nvCxnSpPr>
        <p:spPr>
          <a:xfrm flipV="1">
            <a:off x="2090309" y="5334085"/>
            <a:ext cx="354717" cy="29491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F14FC2-44BD-C811-5522-C61CED656DE2}"/>
              </a:ext>
            </a:extLst>
          </p:cNvPr>
          <p:cNvCxnSpPr>
            <a:cxnSpLocks/>
          </p:cNvCxnSpPr>
          <p:nvPr/>
        </p:nvCxnSpPr>
        <p:spPr>
          <a:xfrm flipH="1" flipV="1">
            <a:off x="1720357" y="5259663"/>
            <a:ext cx="238684" cy="34120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CFA881-A629-F683-4635-5DA29BEFA0E1}"/>
              </a:ext>
            </a:extLst>
          </p:cNvPr>
          <p:cNvSpPr txBox="1"/>
          <p:nvPr/>
        </p:nvSpPr>
        <p:spPr>
          <a:xfrm>
            <a:off x="1720357" y="5671645"/>
            <a:ext cx="15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DAN-d1: axon tufts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9B867B-B4A2-E3A3-9264-BCF2F8011062}"/>
              </a:ext>
            </a:extLst>
          </p:cNvPr>
          <p:cNvSpPr txBox="1"/>
          <p:nvPr/>
        </p:nvSpPr>
        <p:spPr>
          <a:xfrm>
            <a:off x="5901340" y="5562335"/>
            <a:ext cx="75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DAN-d1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76546E-1238-5D54-99B7-CC448E66F0D4}"/>
              </a:ext>
            </a:extLst>
          </p:cNvPr>
          <p:cNvSpPr txBox="1"/>
          <p:nvPr/>
        </p:nvSpPr>
        <p:spPr>
          <a:xfrm>
            <a:off x="9851512" y="5651060"/>
            <a:ext cx="75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DAN-d1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FB9BBA-5D5C-449C-9C37-AD29CB3A13AA}"/>
              </a:ext>
            </a:extLst>
          </p:cNvPr>
          <p:cNvCxnSpPr>
            <a:cxnSpLocks/>
          </p:cNvCxnSpPr>
          <p:nvPr/>
        </p:nvCxnSpPr>
        <p:spPr>
          <a:xfrm flipV="1">
            <a:off x="6171543" y="5288172"/>
            <a:ext cx="354717" cy="29491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2A1074-49B7-BAAA-838F-D7CF5A0C1D0C}"/>
              </a:ext>
            </a:extLst>
          </p:cNvPr>
          <p:cNvCxnSpPr>
            <a:cxnSpLocks/>
          </p:cNvCxnSpPr>
          <p:nvPr/>
        </p:nvCxnSpPr>
        <p:spPr>
          <a:xfrm flipH="1" flipV="1">
            <a:off x="5801591" y="5213750"/>
            <a:ext cx="238684" cy="34120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BB68101-058A-C838-24F8-E7C147295C40}"/>
              </a:ext>
            </a:extLst>
          </p:cNvPr>
          <p:cNvCxnSpPr>
            <a:cxnSpLocks/>
          </p:cNvCxnSpPr>
          <p:nvPr/>
        </p:nvCxnSpPr>
        <p:spPr>
          <a:xfrm flipV="1">
            <a:off x="10220060" y="5268163"/>
            <a:ext cx="170296" cy="37366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EE998B-AA5F-0460-902A-CB590B5D4648}"/>
              </a:ext>
            </a:extLst>
          </p:cNvPr>
          <p:cNvCxnSpPr>
            <a:cxnSpLocks/>
          </p:cNvCxnSpPr>
          <p:nvPr/>
        </p:nvCxnSpPr>
        <p:spPr>
          <a:xfrm flipH="1" flipV="1">
            <a:off x="9689494" y="5378992"/>
            <a:ext cx="346145" cy="29265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5E0B17-25EA-1333-7847-A3C2B6982D57}"/>
              </a:ext>
            </a:extLst>
          </p:cNvPr>
          <p:cNvSpPr txBox="1"/>
          <p:nvPr/>
        </p:nvSpPr>
        <p:spPr>
          <a:xfrm>
            <a:off x="409424" y="6191183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MB328B_Brain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4456DF-62C2-4824-8558-9850B2E5B6CE}"/>
              </a:ext>
            </a:extLst>
          </p:cNvPr>
          <p:cNvSpPr txBox="1"/>
          <p:nvPr/>
        </p:nvSpPr>
        <p:spPr>
          <a:xfrm>
            <a:off x="4111124" y="6220472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MB328B_Brain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744CAF-1914-87A1-4433-51D7A8299869}"/>
              </a:ext>
            </a:extLst>
          </p:cNvPr>
          <p:cNvSpPr txBox="1"/>
          <p:nvPr/>
        </p:nvSpPr>
        <p:spPr>
          <a:xfrm>
            <a:off x="8107752" y="6220472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MB328B_Brain 3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E8773306-5775-5AED-09E1-0BB1AD2BF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01" y="486194"/>
            <a:ext cx="3876155" cy="2399247"/>
          </a:xfrm>
          <a:prstGeom prst="rect">
            <a:avLst/>
          </a:prstGeom>
        </p:spPr>
      </p:pic>
      <p:pic>
        <p:nvPicPr>
          <p:cNvPr id="62" name="Picture 61" descr="A picture containing invertebrate, jellyfish&#10;&#10;Description automatically generated">
            <a:extLst>
              <a:ext uri="{FF2B5EF4-FFF2-40B4-BE49-F238E27FC236}">
                <a16:creationId xmlns:a16="http://schemas.microsoft.com/office/drawing/2014/main" id="{E726E9D9-E7CD-913D-B952-9A2B676AA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2984" y="488503"/>
            <a:ext cx="3846967" cy="2148230"/>
          </a:xfrm>
          <a:prstGeom prst="rect">
            <a:avLst/>
          </a:prstGeom>
        </p:spPr>
      </p:pic>
      <p:pic>
        <p:nvPicPr>
          <p:cNvPr id="63" name="Picture 62" descr="A picture containing invertebrate, jellyfish&#10;&#10;Description automatically generated">
            <a:extLst>
              <a:ext uri="{FF2B5EF4-FFF2-40B4-BE49-F238E27FC236}">
                <a16:creationId xmlns:a16="http://schemas.microsoft.com/office/drawing/2014/main" id="{375C9E83-926B-0826-EEDC-DBD009678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928" y="127212"/>
            <a:ext cx="3870319" cy="2212445"/>
          </a:xfrm>
          <a:prstGeom prst="rect">
            <a:avLst/>
          </a:prstGeom>
        </p:spPr>
      </p:pic>
      <p:pic>
        <p:nvPicPr>
          <p:cNvPr id="64" name="Picture 63" descr="A picture containing jellyfish, ocean floor&#10;&#10;Description automatically generated">
            <a:extLst>
              <a:ext uri="{FF2B5EF4-FFF2-40B4-BE49-F238E27FC236}">
                <a16:creationId xmlns:a16="http://schemas.microsoft.com/office/drawing/2014/main" id="{56DDD712-153B-AC12-C1EE-3E2AA18AA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7561" y="2414593"/>
            <a:ext cx="3876156" cy="214239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99C2D27-5E4C-87BC-7F00-2E279D880A17}"/>
              </a:ext>
            </a:extLst>
          </p:cNvPr>
          <p:cNvSpPr txBox="1"/>
          <p:nvPr/>
        </p:nvSpPr>
        <p:spPr>
          <a:xfrm>
            <a:off x="8097561" y="4081563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MB586B_Brain 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5F2521-CC74-6EE8-35E4-EA1499CF97D1}"/>
              </a:ext>
            </a:extLst>
          </p:cNvPr>
          <p:cNvSpPr txBox="1"/>
          <p:nvPr/>
        </p:nvSpPr>
        <p:spPr>
          <a:xfrm>
            <a:off x="8105473" y="1925937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MB586B_Brain 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9140D5-797B-EE9B-30BE-BCF5738029FB}"/>
              </a:ext>
            </a:extLst>
          </p:cNvPr>
          <p:cNvSpPr txBox="1"/>
          <p:nvPr/>
        </p:nvSpPr>
        <p:spPr>
          <a:xfrm>
            <a:off x="4263211" y="2109722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MB586B_Brain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FB2905-8003-E9AC-0B34-93CC818C641C}"/>
              </a:ext>
            </a:extLst>
          </p:cNvPr>
          <p:cNvSpPr txBox="1"/>
          <p:nvPr/>
        </p:nvSpPr>
        <p:spPr>
          <a:xfrm>
            <a:off x="406625" y="2437324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MB586B_Brain 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865C73C-6C57-5573-892A-46948C6B847A}"/>
              </a:ext>
            </a:extLst>
          </p:cNvPr>
          <p:cNvSpPr txBox="1"/>
          <p:nvPr/>
        </p:nvSpPr>
        <p:spPr>
          <a:xfrm>
            <a:off x="218283" y="57456"/>
            <a:ext cx="547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DAN-c1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819634-A0A8-4395-0D05-23C2E1CE323B}"/>
              </a:ext>
            </a:extLst>
          </p:cNvPr>
          <p:cNvSpPr txBox="1"/>
          <p:nvPr/>
        </p:nvSpPr>
        <p:spPr>
          <a:xfrm>
            <a:off x="218283" y="4125408"/>
            <a:ext cx="547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DAN-d1</a:t>
            </a:r>
          </a:p>
        </p:txBody>
      </p:sp>
    </p:spTree>
    <p:extLst>
      <p:ext uri="{BB962C8B-B14F-4D97-AF65-F5344CB8AC3E}">
        <p14:creationId xmlns:p14="http://schemas.microsoft.com/office/powerpoint/2010/main" val="284591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6</cp:revision>
  <dcterms:created xsi:type="dcterms:W3CDTF">2022-06-08T22:16:26Z</dcterms:created>
  <dcterms:modified xsi:type="dcterms:W3CDTF">2022-06-08T22:47:27Z</dcterms:modified>
</cp:coreProperties>
</file>