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4F9511-0E2E-3385-367C-BE220880C704}"/>
              </a:ext>
            </a:extLst>
          </p:cNvPr>
          <p:cNvCxnSpPr>
            <a:cxnSpLocks/>
          </p:cNvCxnSpPr>
          <p:nvPr/>
        </p:nvCxnSpPr>
        <p:spPr>
          <a:xfrm flipV="1">
            <a:off x="2379215" y="4289422"/>
            <a:ext cx="148820" cy="1711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14FC2-44BD-C811-5522-C61CED656DE2}"/>
              </a:ext>
            </a:extLst>
          </p:cNvPr>
          <p:cNvCxnSpPr>
            <a:cxnSpLocks/>
          </p:cNvCxnSpPr>
          <p:nvPr/>
        </p:nvCxnSpPr>
        <p:spPr>
          <a:xfrm flipH="1" flipV="1">
            <a:off x="2109402" y="4234424"/>
            <a:ext cx="138545" cy="19805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CFA881-A629-F683-4635-5DA29BEFA0E1}"/>
              </a:ext>
            </a:extLst>
          </p:cNvPr>
          <p:cNvSpPr txBox="1"/>
          <p:nvPr/>
        </p:nvSpPr>
        <p:spPr>
          <a:xfrm>
            <a:off x="1720357" y="1729038"/>
            <a:ext cx="15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DAN-d1: axon tufts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9B867B-B4A2-E3A3-9264-BCF2F8011062}"/>
              </a:ext>
            </a:extLst>
          </p:cNvPr>
          <p:cNvSpPr txBox="1"/>
          <p:nvPr/>
        </p:nvSpPr>
        <p:spPr>
          <a:xfrm>
            <a:off x="5935016" y="1631599"/>
            <a:ext cx="75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FB9BBA-5D5C-449C-9C37-AD29CB3A13AA}"/>
              </a:ext>
            </a:extLst>
          </p:cNvPr>
          <p:cNvCxnSpPr>
            <a:cxnSpLocks/>
          </p:cNvCxnSpPr>
          <p:nvPr/>
        </p:nvCxnSpPr>
        <p:spPr>
          <a:xfrm flipV="1">
            <a:off x="6464580" y="5004345"/>
            <a:ext cx="148820" cy="1711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2A1074-49B7-BAAA-838F-D7CF5A0C1D0C}"/>
              </a:ext>
            </a:extLst>
          </p:cNvPr>
          <p:cNvCxnSpPr>
            <a:cxnSpLocks/>
          </p:cNvCxnSpPr>
          <p:nvPr/>
        </p:nvCxnSpPr>
        <p:spPr>
          <a:xfrm flipH="1" flipV="1">
            <a:off x="6194767" y="4949347"/>
            <a:ext cx="138545" cy="19805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C2A1D4B-E01C-27E1-1639-D863E30CC93E}"/>
              </a:ext>
            </a:extLst>
          </p:cNvPr>
          <p:cNvCxnSpPr>
            <a:cxnSpLocks/>
          </p:cNvCxnSpPr>
          <p:nvPr/>
        </p:nvCxnSpPr>
        <p:spPr>
          <a:xfrm flipH="1" flipV="1">
            <a:off x="890163" y="1038699"/>
            <a:ext cx="352228" cy="44896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blurry&#10;&#10;Description automatically generated">
            <a:extLst>
              <a:ext uri="{FF2B5EF4-FFF2-40B4-BE49-F238E27FC236}">
                <a16:creationId xmlns:a16="http://schemas.microsoft.com/office/drawing/2014/main" id="{E5CEDC9B-A53B-CA89-E954-50D5FCBF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0" y="336610"/>
            <a:ext cx="3780040" cy="2100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B2A24-F4F4-7B6C-9171-DE1A8E292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28" y="393334"/>
            <a:ext cx="3917776" cy="2059982"/>
          </a:xfrm>
          <a:prstGeom prst="rect">
            <a:avLst/>
          </a:prstGeom>
        </p:spPr>
      </p:pic>
      <p:pic>
        <p:nvPicPr>
          <p:cNvPr id="9" name="Picture 8" descr="A picture containing invertebrate, jellyfish&#10;&#10;Description automatically generated">
            <a:extLst>
              <a:ext uri="{FF2B5EF4-FFF2-40B4-BE49-F238E27FC236}">
                <a16:creationId xmlns:a16="http://schemas.microsoft.com/office/drawing/2014/main" id="{FB90E10F-8900-E5EF-8218-287D9976C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643" y="374661"/>
            <a:ext cx="3947456" cy="2143575"/>
          </a:xfrm>
          <a:prstGeom prst="rect">
            <a:avLst/>
          </a:prstGeom>
        </p:spPr>
      </p:pic>
      <p:pic>
        <p:nvPicPr>
          <p:cNvPr id="12" name="Picture 11" descr="A picture containing image, blurry, ocean floor&#10;&#10;Description automatically generated">
            <a:extLst>
              <a:ext uri="{FF2B5EF4-FFF2-40B4-BE49-F238E27FC236}">
                <a16:creationId xmlns:a16="http://schemas.microsoft.com/office/drawing/2014/main" id="{47E34691-1B9D-F97B-3B76-A400E3053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8" y="2462987"/>
            <a:ext cx="3777394" cy="20840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F4D4DF-80DA-3F77-20C3-904290DB465F}"/>
              </a:ext>
            </a:extLst>
          </p:cNvPr>
          <p:cNvSpPr txBox="1"/>
          <p:nvPr/>
        </p:nvSpPr>
        <p:spPr>
          <a:xfrm>
            <a:off x="82423" y="420189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SS01417_Brain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E0B17-25EA-1333-7847-A3C2B6982D57}"/>
              </a:ext>
            </a:extLst>
          </p:cNvPr>
          <p:cNvSpPr txBox="1"/>
          <p:nvPr/>
        </p:nvSpPr>
        <p:spPr>
          <a:xfrm>
            <a:off x="366157" y="2005082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SS01417_Brain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7336DD-04F7-1113-5823-F8F2F3578BCD}"/>
              </a:ext>
            </a:extLst>
          </p:cNvPr>
          <p:cNvSpPr txBox="1"/>
          <p:nvPr/>
        </p:nvSpPr>
        <p:spPr>
          <a:xfrm>
            <a:off x="4860933" y="212826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SS01417_Brain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B93D5B-DABE-52E6-367B-682D5507B0AE}"/>
              </a:ext>
            </a:extLst>
          </p:cNvPr>
          <p:cNvSpPr txBox="1"/>
          <p:nvPr/>
        </p:nvSpPr>
        <p:spPr>
          <a:xfrm>
            <a:off x="9179980" y="212826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SS01417_Brain 3</a:t>
            </a:r>
          </a:p>
        </p:txBody>
      </p:sp>
      <p:pic>
        <p:nvPicPr>
          <p:cNvPr id="24" name="Picture 23" descr="A picture containing jellyfish, ocean floor&#10;&#10;Description automatically generated">
            <a:extLst>
              <a:ext uri="{FF2B5EF4-FFF2-40B4-BE49-F238E27FC236}">
                <a16:creationId xmlns:a16="http://schemas.microsoft.com/office/drawing/2014/main" id="{92053A3E-E97C-ECCC-28F8-FAE83AAA6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391" y="2508620"/>
            <a:ext cx="3888452" cy="1818130"/>
          </a:xfrm>
          <a:prstGeom prst="rect">
            <a:avLst/>
          </a:prstGeom>
        </p:spPr>
      </p:pic>
      <p:pic>
        <p:nvPicPr>
          <p:cNvPr id="26" name="Picture 25" descr="A picture containing jellyfish, blurry&#10;&#10;Description automatically generated">
            <a:extLst>
              <a:ext uri="{FF2B5EF4-FFF2-40B4-BE49-F238E27FC236}">
                <a16:creationId xmlns:a16="http://schemas.microsoft.com/office/drawing/2014/main" id="{5CDCA3CA-F7DD-2332-8A0A-4BBBDAF59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512" y="2520883"/>
            <a:ext cx="3900182" cy="1976484"/>
          </a:xfrm>
          <a:prstGeom prst="rect">
            <a:avLst/>
          </a:prstGeom>
        </p:spPr>
      </p:pic>
      <p:pic>
        <p:nvPicPr>
          <p:cNvPr id="28" name="Picture 27" descr="A picture containing invertebrate, jellyfish&#10;&#10;Description automatically generated">
            <a:extLst>
              <a:ext uri="{FF2B5EF4-FFF2-40B4-BE49-F238E27FC236}">
                <a16:creationId xmlns:a16="http://schemas.microsoft.com/office/drawing/2014/main" id="{A4C41509-E1AD-8614-00DF-45C751D72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3" y="4566635"/>
            <a:ext cx="3823373" cy="210056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89801F3-2901-524C-FAAC-FFAF73B9C954}"/>
              </a:ext>
            </a:extLst>
          </p:cNvPr>
          <p:cNvSpPr txBox="1"/>
          <p:nvPr/>
        </p:nvSpPr>
        <p:spPr>
          <a:xfrm>
            <a:off x="4238620" y="3881052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SS00867_Brain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D389EB-5866-1A8C-34D7-4E5078E5325D}"/>
              </a:ext>
            </a:extLst>
          </p:cNvPr>
          <p:cNvSpPr txBox="1"/>
          <p:nvPr/>
        </p:nvSpPr>
        <p:spPr>
          <a:xfrm>
            <a:off x="7952843" y="4036451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SS00867_Brain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51BB0A-3799-4119-A9BA-F8B9AAFD8E1F}"/>
              </a:ext>
            </a:extLst>
          </p:cNvPr>
          <p:cNvSpPr txBox="1"/>
          <p:nvPr/>
        </p:nvSpPr>
        <p:spPr>
          <a:xfrm>
            <a:off x="250903" y="629786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SS00867_Brain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37BE96-552A-B0F9-858C-D05931D11975}"/>
              </a:ext>
            </a:extLst>
          </p:cNvPr>
          <p:cNvSpPr txBox="1"/>
          <p:nvPr/>
        </p:nvSpPr>
        <p:spPr>
          <a:xfrm>
            <a:off x="4216173" y="62216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MBON-a2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A75487-2DA2-DD6D-2D51-5B1BF0907C7D}"/>
              </a:ext>
            </a:extLst>
          </p:cNvPr>
          <p:cNvCxnSpPr>
            <a:cxnSpLocks/>
          </p:cNvCxnSpPr>
          <p:nvPr/>
        </p:nvCxnSpPr>
        <p:spPr>
          <a:xfrm>
            <a:off x="4559706" y="888354"/>
            <a:ext cx="236495" cy="18636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0B4D039-37C7-8363-C77C-221E8B253C26}"/>
              </a:ext>
            </a:extLst>
          </p:cNvPr>
          <p:cNvSpPr txBox="1"/>
          <p:nvPr/>
        </p:nvSpPr>
        <p:spPr>
          <a:xfrm>
            <a:off x="39772" y="-39284"/>
            <a:ext cx="569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MBON-a1</a:t>
            </a:r>
          </a:p>
        </p:txBody>
      </p:sp>
    </p:spTree>
    <p:extLst>
      <p:ext uri="{BB962C8B-B14F-4D97-AF65-F5344CB8AC3E}">
        <p14:creationId xmlns:p14="http://schemas.microsoft.com/office/powerpoint/2010/main" val="376335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10</cp:revision>
  <dcterms:created xsi:type="dcterms:W3CDTF">2022-06-08T22:16:26Z</dcterms:created>
  <dcterms:modified xsi:type="dcterms:W3CDTF">2022-06-08T22:53:12Z</dcterms:modified>
</cp:coreProperties>
</file>