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CB24-38C3-79AE-2143-B5A4997B1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99DB5B-DF42-1541-44CF-3F61E39A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856A1-1796-545A-7D31-88EC9FDD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55CEF-B2A3-5F27-B027-00200D0A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60859-C5BE-06D1-8758-1F187520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ECF11-A83B-D09D-C275-915B44E7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86E07-10B5-7AA2-3B2B-FE4F57D89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911B5-00C0-1446-85C3-0EC0ADDD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C1CFA-FE5E-33F7-232F-18561756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467E6-5E77-3BEF-7C8F-5761EA782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99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ADA38-CA22-F565-59CB-E903BC44DE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79850-A514-A337-16F1-DC9F6A8DB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3337C-DCF0-E098-31AF-8D6604B12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6D9F1-299F-EFDB-ACBF-F15A6B9F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55DA-12FD-3D3F-F878-34D2B304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065DE-7CB2-0F44-DE31-AFB83B51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2F680-8700-2237-B3EB-7DE5D3341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94465-5D26-4516-F59F-84B0C0544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FD60C-4059-427F-8FDA-CCF36703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CE32A-744A-A6C1-330F-02120334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9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285E-B7E4-CAE3-DEBA-06C31FF1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A9AFA-BAA5-AE9F-ED25-45CAF2E0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0221E-6FB9-05E4-424D-129DD292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EE191-65D9-C83C-AD19-02759C4E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D03BF-04F6-07D1-26C6-685F81E08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C5B8-748D-0E5C-D206-BE20CE2E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A3992-F537-D149-9443-21E6E1A9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B345D-F217-0F19-A5B1-63519F973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852FF1-476C-69D6-9E22-8DB38FD0D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B846-A922-D283-4E36-1AFBB28C3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0C72-5B36-1104-D905-43487AD7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D4E0A-9352-A89F-EB56-D5F03C30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BEBE4-0CDB-EC76-8B01-2C745E367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C7DDD-0E06-6F00-6DF4-4308479A2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4E999-A01E-CCB9-F332-4271BB985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B7CE03-4E44-050C-8AE6-9D545B4FDD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776E9F-4A03-FD05-18DE-5F5E08DC2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F7AD89-9A47-DC38-88E3-6C1FA8FA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031AC4-0A9B-EADD-688F-5887D56A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0B1-B762-2DDD-ADF3-EB45536A4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CD74-5AB9-2F73-3BC5-C9FED58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C970FC-920F-8195-A2D7-AAEFA5D5A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E5CCDC-E77E-AE92-C425-D85A09A5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4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BBA306-BF16-0F48-630C-5C3D8389C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8326BF-C759-403C-8E09-3FC656E72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EEC72-1126-30F8-6FDF-FC25FD9D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4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F9AA-0C99-3BF3-2885-CF9A2C5D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8E782-BB65-C57D-5DAB-93DE74CD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8E3B3-E707-02F8-847C-B2252F020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0C773-332F-2D40-9FEE-8C830D50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DCD5C9-4D3A-B576-46C8-22B56A0A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D200D-D482-E961-272D-E9E4EA95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4072-2451-CF96-96D4-7D391EA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49CD9-4D06-2E2B-8655-3E5F011FC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5EC0B-FB46-6313-A40A-D699EF6BCE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ED5D0-39B1-547C-055D-C5DB413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80-C9E1-1F9D-34DD-C3E592EE4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9F1D8-CCBF-F0A0-464B-CF8CE7A0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E1F0BC-1C6E-E892-7635-F793AE5E8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A04E3-3D7A-A023-5277-A781CF819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3CDA6-D7E6-B2F4-1F66-B839DA480D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90573-9C61-9B42-A71A-7BC09BCE7B66}" type="datetimeFigureOut">
              <a:rPr lang="en-US" smtClean="0"/>
              <a:t>6/8/22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701F3-7979-8DAC-C6C7-626D985765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A4BAF-559A-6EF5-0C0F-D273B763E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5A49-7376-1045-97EE-53CDFE45F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491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4F9511-0E2E-3385-367C-BE220880C704}"/>
              </a:ext>
            </a:extLst>
          </p:cNvPr>
          <p:cNvCxnSpPr>
            <a:cxnSpLocks/>
          </p:cNvCxnSpPr>
          <p:nvPr/>
        </p:nvCxnSpPr>
        <p:spPr>
          <a:xfrm flipV="1">
            <a:off x="2383346" y="1988648"/>
            <a:ext cx="148820" cy="1711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0F14FC2-44BD-C811-5522-C61CED656DE2}"/>
              </a:ext>
            </a:extLst>
          </p:cNvPr>
          <p:cNvCxnSpPr>
            <a:cxnSpLocks/>
          </p:cNvCxnSpPr>
          <p:nvPr/>
        </p:nvCxnSpPr>
        <p:spPr>
          <a:xfrm flipH="1" flipV="1">
            <a:off x="2113533" y="1933650"/>
            <a:ext cx="138545" cy="19805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9FB9BBA-5D5C-449C-9C37-AD29CB3A13AA}"/>
              </a:ext>
            </a:extLst>
          </p:cNvPr>
          <p:cNvCxnSpPr>
            <a:cxnSpLocks/>
          </p:cNvCxnSpPr>
          <p:nvPr/>
        </p:nvCxnSpPr>
        <p:spPr>
          <a:xfrm flipV="1">
            <a:off x="6399866" y="3133813"/>
            <a:ext cx="148820" cy="1711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02A1074-49B7-BAAA-838F-D7CF5A0C1D0C}"/>
              </a:ext>
            </a:extLst>
          </p:cNvPr>
          <p:cNvCxnSpPr>
            <a:cxnSpLocks/>
          </p:cNvCxnSpPr>
          <p:nvPr/>
        </p:nvCxnSpPr>
        <p:spPr>
          <a:xfrm flipH="1" flipV="1">
            <a:off x="6130053" y="3078815"/>
            <a:ext cx="138545" cy="198054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dark&#10;&#10;Description automatically generated">
            <a:extLst>
              <a:ext uri="{FF2B5EF4-FFF2-40B4-BE49-F238E27FC236}">
                <a16:creationId xmlns:a16="http://schemas.microsoft.com/office/drawing/2014/main" id="{3F051E38-284D-7F3D-0ACF-CE9E880CE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9" y="429117"/>
            <a:ext cx="3931291" cy="2374968"/>
          </a:xfrm>
          <a:prstGeom prst="rect">
            <a:avLst/>
          </a:prstGeom>
        </p:spPr>
      </p:pic>
      <p:pic>
        <p:nvPicPr>
          <p:cNvPr id="7" name="Picture 6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A6AB2169-62D8-EF73-66C6-6FA775FAE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04" y="410457"/>
            <a:ext cx="3985267" cy="1979139"/>
          </a:xfrm>
          <a:prstGeom prst="rect">
            <a:avLst/>
          </a:prstGeom>
        </p:spPr>
      </p:pic>
      <p:pic>
        <p:nvPicPr>
          <p:cNvPr id="10" name="Picture 9" descr="A picture containing jellyfish&#10;&#10;Description automatically generated">
            <a:extLst>
              <a:ext uri="{FF2B5EF4-FFF2-40B4-BE49-F238E27FC236}">
                <a16:creationId xmlns:a16="http://schemas.microsoft.com/office/drawing/2014/main" id="{21CC2225-65A5-82C5-66EE-C9B543A12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312" y="409898"/>
            <a:ext cx="3886310" cy="20241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5E0B17-25EA-1333-7847-A3C2B6982D57}"/>
              </a:ext>
            </a:extLst>
          </p:cNvPr>
          <p:cNvSpPr txBox="1"/>
          <p:nvPr/>
        </p:nvSpPr>
        <p:spPr>
          <a:xfrm>
            <a:off x="316803" y="2159830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SS00872_Brain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0583F1-2221-ADC4-CD9A-B6BB7DC376FA}"/>
              </a:ext>
            </a:extLst>
          </p:cNvPr>
          <p:cNvSpPr txBox="1"/>
          <p:nvPr/>
        </p:nvSpPr>
        <p:spPr>
          <a:xfrm>
            <a:off x="8326000" y="2039649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SS02006_Brain 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B14AFE-EABE-3AA7-CD8D-09432C8D09EB}"/>
              </a:ext>
            </a:extLst>
          </p:cNvPr>
          <p:cNvSpPr txBox="1"/>
          <p:nvPr/>
        </p:nvSpPr>
        <p:spPr>
          <a:xfrm>
            <a:off x="4219283" y="2017717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SS02006_Brain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7C91D1-38B8-D9CD-CC67-E261F7E70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7" y="3177286"/>
            <a:ext cx="3884281" cy="2356425"/>
          </a:xfrm>
          <a:prstGeom prst="rect">
            <a:avLst/>
          </a:prstGeom>
        </p:spPr>
      </p:pic>
      <p:pic>
        <p:nvPicPr>
          <p:cNvPr id="16" name="Picture 15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430C40C1-32A2-AD57-F9F7-3C0D8BDC21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6104" y="3156303"/>
            <a:ext cx="3931292" cy="2338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BDA19A6-90C6-3E23-3B4F-2277A94E27EE}"/>
              </a:ext>
            </a:extLst>
          </p:cNvPr>
          <p:cNvSpPr txBox="1"/>
          <p:nvPr/>
        </p:nvSpPr>
        <p:spPr>
          <a:xfrm>
            <a:off x="43647" y="5183598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SS01708_Brain 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CB57D67-EB21-9F40-5318-3A37DE6E7D67}"/>
              </a:ext>
            </a:extLst>
          </p:cNvPr>
          <p:cNvSpPr txBox="1"/>
          <p:nvPr/>
        </p:nvSpPr>
        <p:spPr>
          <a:xfrm>
            <a:off x="4084280" y="5115987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SS01708_Brain 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80603A-189B-4FC5-0298-C86F8433B4F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282"/>
          <a:stretch/>
        </p:blipFill>
        <p:spPr>
          <a:xfrm>
            <a:off x="8057959" y="2541435"/>
            <a:ext cx="3884281" cy="204498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0DB9B71-87A2-6C37-EC27-A941385AB39F}"/>
              </a:ext>
            </a:extLst>
          </p:cNvPr>
          <p:cNvSpPr txBox="1"/>
          <p:nvPr/>
        </p:nvSpPr>
        <p:spPr>
          <a:xfrm>
            <a:off x="8074171" y="4127289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SS01959_Brain 1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C472FA3-9934-4C8E-918B-2346926D5C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9817"/>
          <a:stretch/>
        </p:blipFill>
        <p:spPr>
          <a:xfrm>
            <a:off x="8010948" y="4605565"/>
            <a:ext cx="3931292" cy="221868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4A7B862-07A2-C6A0-ACBD-9DFE47DB8A4C}"/>
              </a:ext>
            </a:extLst>
          </p:cNvPr>
          <p:cNvSpPr txBox="1"/>
          <p:nvPr/>
        </p:nvSpPr>
        <p:spPr>
          <a:xfrm>
            <a:off x="8057958" y="6454913"/>
            <a:ext cx="175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SS01959_Brain 2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10310B-68BD-E529-688F-588972B25A5E}"/>
              </a:ext>
            </a:extLst>
          </p:cNvPr>
          <p:cNvCxnSpPr/>
          <p:nvPr/>
        </p:nvCxnSpPr>
        <p:spPr>
          <a:xfrm flipH="1" flipV="1">
            <a:off x="782404" y="4321203"/>
            <a:ext cx="274951" cy="3164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CFE2611-822D-1B9D-9A22-3C8F57B8DDD6}"/>
              </a:ext>
            </a:extLst>
          </p:cNvPr>
          <p:cNvCxnSpPr>
            <a:cxnSpLocks/>
          </p:cNvCxnSpPr>
          <p:nvPr/>
        </p:nvCxnSpPr>
        <p:spPr>
          <a:xfrm flipV="1">
            <a:off x="2721228" y="4162962"/>
            <a:ext cx="305859" cy="2669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110B72A-5A8A-DA6E-14B7-8D54164363BC}"/>
              </a:ext>
            </a:extLst>
          </p:cNvPr>
          <p:cNvCxnSpPr/>
          <p:nvPr/>
        </p:nvCxnSpPr>
        <p:spPr>
          <a:xfrm flipH="1" flipV="1">
            <a:off x="4867810" y="4320926"/>
            <a:ext cx="274951" cy="3164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5694BC0-2A89-E6CD-FCDB-952B97E04F0B}"/>
              </a:ext>
            </a:extLst>
          </p:cNvPr>
          <p:cNvCxnSpPr>
            <a:cxnSpLocks/>
          </p:cNvCxnSpPr>
          <p:nvPr/>
        </p:nvCxnSpPr>
        <p:spPr>
          <a:xfrm flipV="1">
            <a:off x="6806634" y="4162685"/>
            <a:ext cx="305859" cy="26690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AF25B2F-1392-8C09-4C11-05A4E7167F26}"/>
              </a:ext>
            </a:extLst>
          </p:cNvPr>
          <p:cNvCxnSpPr>
            <a:cxnSpLocks/>
          </p:cNvCxnSpPr>
          <p:nvPr/>
        </p:nvCxnSpPr>
        <p:spPr>
          <a:xfrm flipH="1" flipV="1">
            <a:off x="8715057" y="3418612"/>
            <a:ext cx="274951" cy="3164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996BEF3-00B7-F8F2-D284-2979D73D22D7}"/>
              </a:ext>
            </a:extLst>
          </p:cNvPr>
          <p:cNvCxnSpPr>
            <a:cxnSpLocks/>
          </p:cNvCxnSpPr>
          <p:nvPr/>
        </p:nvCxnSpPr>
        <p:spPr>
          <a:xfrm flipV="1">
            <a:off x="10652686" y="3448911"/>
            <a:ext cx="410750" cy="32232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490D218-5547-A17E-389D-40614F2FE2AE}"/>
              </a:ext>
            </a:extLst>
          </p:cNvPr>
          <p:cNvCxnSpPr>
            <a:cxnSpLocks/>
          </p:cNvCxnSpPr>
          <p:nvPr/>
        </p:nvCxnSpPr>
        <p:spPr>
          <a:xfrm flipH="1" flipV="1">
            <a:off x="8715057" y="5634581"/>
            <a:ext cx="274951" cy="31648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9D53015-52EA-6829-12D3-0B963A55ACEE}"/>
              </a:ext>
            </a:extLst>
          </p:cNvPr>
          <p:cNvCxnSpPr>
            <a:cxnSpLocks/>
          </p:cNvCxnSpPr>
          <p:nvPr/>
        </p:nvCxnSpPr>
        <p:spPr>
          <a:xfrm flipV="1">
            <a:off x="10952380" y="5634581"/>
            <a:ext cx="410750" cy="322323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ACDA892-AA52-4DED-511E-4D8374ED8913}"/>
              </a:ext>
            </a:extLst>
          </p:cNvPr>
          <p:cNvSpPr txBox="1"/>
          <p:nvPr/>
        </p:nvSpPr>
        <p:spPr>
          <a:xfrm>
            <a:off x="93899" y="40566"/>
            <a:ext cx="569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 MBON-a2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91E369-8226-DACD-20A4-60DB615EB234}"/>
              </a:ext>
            </a:extLst>
          </p:cNvPr>
          <p:cNvSpPr txBox="1"/>
          <p:nvPr/>
        </p:nvSpPr>
        <p:spPr>
          <a:xfrm>
            <a:off x="160017" y="2804085"/>
            <a:ext cx="6130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Adult immortalized anatomy of larval neurons MBON-b1, -b2</a:t>
            </a:r>
          </a:p>
        </p:txBody>
      </p:sp>
    </p:spTree>
    <p:extLst>
      <p:ext uri="{BB962C8B-B14F-4D97-AF65-F5344CB8AC3E}">
        <p14:creationId xmlns:p14="http://schemas.microsoft.com/office/powerpoint/2010/main" val="338185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Truman, Jim</dc:creator>
  <cp:lastModifiedBy>Truman, Jim</cp:lastModifiedBy>
  <cp:revision>11</cp:revision>
  <dcterms:created xsi:type="dcterms:W3CDTF">2022-06-08T22:16:26Z</dcterms:created>
  <dcterms:modified xsi:type="dcterms:W3CDTF">2022-06-08T22:53:40Z</dcterms:modified>
</cp:coreProperties>
</file>