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CB24-38C3-79AE-2143-B5A4997B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9DB5B-DF42-1541-44CF-3F61E39A5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856A1-1796-545A-7D31-88EC9FDD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5CEF-B2A3-5F27-B027-00200D0A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60859-C5BE-06D1-8758-1F187520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9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CF11-A83B-D09D-C275-915B44E7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86E07-10B5-7AA2-3B2B-FE4F57D89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911B5-00C0-1446-85C3-0EC0ADDD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1CFA-FE5E-33F7-232F-18561756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467E6-5E77-3BEF-7C8F-5761EA78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ADA38-CA22-F565-59CB-E903BC44D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79850-A514-A337-16F1-DC9F6A8D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3337C-DCF0-E098-31AF-8D6604B12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6D9F1-299F-EFDB-ACBF-F15A6B9F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955DA-12FD-3D3F-F878-34D2B304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1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65DE-7CB2-0F44-DE31-AFB83B51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2F680-8700-2237-B3EB-7DE5D334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94465-5D26-4516-F59F-84B0C054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FD60C-4059-427F-8FDA-CCF36703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E32A-744A-A6C1-330F-02120334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285E-B7E4-CAE3-DEBA-06C31FF1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A9AFA-BAA5-AE9F-ED25-45CAF2E07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0221E-6FB9-05E4-424D-129DD29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E191-65D9-C83C-AD19-02759C4E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D03BF-04F6-07D1-26C6-685F81E0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C5B8-748D-0E5C-D206-BE20CE2E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A3992-F537-D149-9443-21E6E1A9E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B345D-F217-0F19-A5B1-63519F973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2FF1-476C-69D6-9E22-8DB38FD0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B846-A922-D283-4E36-1AFBB28C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00C72-5B36-1104-D905-43487AD7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4E0A-9352-A89F-EB56-D5F03C30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BEBE4-0CDB-EC76-8B01-2C745E367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C7DDD-0E06-6F00-6DF4-4308479A2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4E999-A01E-CCB9-F332-4271BB985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7CE03-4E44-050C-8AE6-9D545B4FD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76E9F-4A03-FD05-18DE-5F5E08DC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F7AD89-9A47-DC38-88E3-6C1FA8FA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31AC4-0A9B-EADD-688F-5887D56A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0B1-B762-2DDD-ADF3-EB45536A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DCD74-5AB9-2F73-3BC5-C9FED58D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970FC-920F-8195-A2D7-AAEFA5D5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5CCDC-E77E-AE92-C425-D85A09A5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BA306-BF16-0F48-630C-5C3D8389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326BF-C759-403C-8E09-3FC656E7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EC72-1126-30F8-6FDF-FC25FD9D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4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F9AA-0C99-3BF3-2885-CF9A2C5D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E782-BB65-C57D-5DAB-93DE74CD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8E3B3-E707-02F8-847C-B2252F020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0C773-332F-2D40-9FEE-8C830D50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CD5C9-4D3A-B576-46C8-22B56A0A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D200D-D482-E961-272D-E9E4EA95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4072-2451-CF96-96D4-7D391EA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49CD9-4D06-2E2B-8655-3E5F011FC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5EC0B-FB46-6313-A40A-D699EF6BC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ED5D0-39B1-547C-055D-C5DB413A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A4C80-C9E1-1F9D-34DD-C3E592EE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9F1D8-CCBF-F0A0-464B-CF8CE7A0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1F0BC-1C6E-E892-7635-F793AE5E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A04E3-3D7A-A023-5277-A781CF81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3CDA6-D7E6-B2F4-1F66-B839DA480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701F3-7979-8DAC-C6C7-626D98576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A4BAF-559A-6EF5-0C0F-D273B763E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14F9511-0E2E-3385-367C-BE220880C704}"/>
              </a:ext>
            </a:extLst>
          </p:cNvPr>
          <p:cNvCxnSpPr>
            <a:cxnSpLocks/>
          </p:cNvCxnSpPr>
          <p:nvPr/>
        </p:nvCxnSpPr>
        <p:spPr>
          <a:xfrm>
            <a:off x="278904" y="2530674"/>
            <a:ext cx="69628" cy="3926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0F14FC2-44BD-C811-5522-C61CED656DE2}"/>
              </a:ext>
            </a:extLst>
          </p:cNvPr>
          <p:cNvCxnSpPr>
            <a:cxnSpLocks/>
          </p:cNvCxnSpPr>
          <p:nvPr/>
        </p:nvCxnSpPr>
        <p:spPr>
          <a:xfrm>
            <a:off x="215197" y="2957644"/>
            <a:ext cx="3177" cy="454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E5E0B17-25EA-1333-7847-A3C2B6982D57}"/>
              </a:ext>
            </a:extLst>
          </p:cNvPr>
          <p:cNvSpPr txBox="1"/>
          <p:nvPr/>
        </p:nvSpPr>
        <p:spPr>
          <a:xfrm>
            <a:off x="196409" y="2082785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SS02130_Brain 1</a:t>
            </a:r>
          </a:p>
        </p:txBody>
      </p:sp>
      <p:pic>
        <p:nvPicPr>
          <p:cNvPr id="7" name="Picture 6" descr="A picture containing blue&#10;&#10;Description automatically generated">
            <a:extLst>
              <a:ext uri="{FF2B5EF4-FFF2-40B4-BE49-F238E27FC236}">
                <a16:creationId xmlns:a16="http://schemas.microsoft.com/office/drawing/2014/main" id="{F88AC43F-1EC5-1031-E9A0-8A60DD23F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078" y="350327"/>
            <a:ext cx="3951377" cy="2281697"/>
          </a:xfrm>
          <a:prstGeom prst="rect">
            <a:avLst/>
          </a:prstGeom>
        </p:spPr>
      </p:pic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B58CF239-C4B8-3DD4-2BD6-AB4403042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807" y="373467"/>
            <a:ext cx="3921668" cy="2150976"/>
          </a:xfrm>
          <a:prstGeom prst="rect">
            <a:avLst/>
          </a:prstGeom>
        </p:spPr>
      </p:pic>
      <p:pic>
        <p:nvPicPr>
          <p:cNvPr id="14" name="Picture 13" descr="A picture containing invertebrate, jellyfish&#10;&#10;Description automatically generated">
            <a:extLst>
              <a:ext uri="{FF2B5EF4-FFF2-40B4-BE49-F238E27FC236}">
                <a16:creationId xmlns:a16="http://schemas.microsoft.com/office/drawing/2014/main" id="{4FA2D4A6-9BAF-B8EC-48B7-D25E04A4A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6" y="2722204"/>
            <a:ext cx="3927609" cy="226387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DDD87AE-3E43-8E06-0243-28CAEE29D194}"/>
              </a:ext>
            </a:extLst>
          </p:cNvPr>
          <p:cNvSpPr txBox="1"/>
          <p:nvPr/>
        </p:nvSpPr>
        <p:spPr>
          <a:xfrm>
            <a:off x="4141843" y="2164854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SS02130_Brain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64C8E2-ABF5-B5F6-1F20-964D992D132B}"/>
              </a:ext>
            </a:extLst>
          </p:cNvPr>
          <p:cNvSpPr txBox="1"/>
          <p:nvPr/>
        </p:nvSpPr>
        <p:spPr>
          <a:xfrm>
            <a:off x="8060566" y="2164854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SS02130_Brain 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AB865A-3E0B-E88C-A7FF-7939E841A3E1}"/>
              </a:ext>
            </a:extLst>
          </p:cNvPr>
          <p:cNvSpPr txBox="1"/>
          <p:nvPr/>
        </p:nvSpPr>
        <p:spPr>
          <a:xfrm>
            <a:off x="199720" y="4639788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SS02130_Brain 4</a:t>
            </a:r>
          </a:p>
        </p:txBody>
      </p:sp>
      <p:pic>
        <p:nvPicPr>
          <p:cNvPr id="22" name="Picture 21" descr="A picture containing coelenterate, jellyfish&#10;&#10;Description automatically generated">
            <a:extLst>
              <a:ext uri="{FF2B5EF4-FFF2-40B4-BE49-F238E27FC236}">
                <a16:creationId xmlns:a16="http://schemas.microsoft.com/office/drawing/2014/main" id="{0805FB73-9F7D-2CA2-2948-79B5218E5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950" y="2753395"/>
            <a:ext cx="3910032" cy="2073144"/>
          </a:xfrm>
          <a:prstGeom prst="rect">
            <a:avLst/>
          </a:prstGeom>
        </p:spPr>
      </p:pic>
      <p:pic>
        <p:nvPicPr>
          <p:cNvPr id="25" name="Picture 24" descr="A picture containing invertebrate, coelenterate, jellyfish, ocean floor&#10;&#10;Description automatically generated">
            <a:extLst>
              <a:ext uri="{FF2B5EF4-FFF2-40B4-BE49-F238E27FC236}">
                <a16:creationId xmlns:a16="http://schemas.microsoft.com/office/drawing/2014/main" id="{A93AC430-E0EB-0E9D-DFA9-8958B9284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7296" y="2715004"/>
            <a:ext cx="3915938" cy="2149927"/>
          </a:xfrm>
          <a:prstGeom prst="rect">
            <a:avLst/>
          </a:prstGeom>
        </p:spPr>
      </p:pic>
      <p:pic>
        <p:nvPicPr>
          <p:cNvPr id="27" name="Picture 26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BFEFFB30-C807-7F01-98E8-57F589D8E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5782" y="4864931"/>
            <a:ext cx="3951377" cy="210267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150518B-FF62-706E-8A55-1365D3ECECDF}"/>
              </a:ext>
            </a:extLst>
          </p:cNvPr>
          <p:cNvSpPr txBox="1"/>
          <p:nvPr/>
        </p:nvSpPr>
        <p:spPr>
          <a:xfrm>
            <a:off x="4256744" y="4418816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SS02121_Brain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5E6B6B-978E-8FB1-502F-CD77BD67204D}"/>
              </a:ext>
            </a:extLst>
          </p:cNvPr>
          <p:cNvSpPr txBox="1"/>
          <p:nvPr/>
        </p:nvSpPr>
        <p:spPr>
          <a:xfrm>
            <a:off x="8166776" y="4418816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SS02121_Brain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FCE7D8-7CF2-A75D-F79F-6F972BE9E244}"/>
              </a:ext>
            </a:extLst>
          </p:cNvPr>
          <p:cNvSpPr txBox="1"/>
          <p:nvPr/>
        </p:nvSpPr>
        <p:spPr>
          <a:xfrm>
            <a:off x="4251207" y="6366000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SS02121_Brain 3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9496C71-E700-C1CC-E7D9-F5AC324E8B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76" y="382755"/>
            <a:ext cx="3919492" cy="226079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677E558-E156-E268-51C6-058934A83721}"/>
              </a:ext>
            </a:extLst>
          </p:cNvPr>
          <p:cNvSpPr txBox="1"/>
          <p:nvPr/>
        </p:nvSpPr>
        <p:spPr>
          <a:xfrm>
            <a:off x="120874" y="2164854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SS02130_Brain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D87DE3-10EB-1734-9F9C-1121D731845A}"/>
              </a:ext>
            </a:extLst>
          </p:cNvPr>
          <p:cNvSpPr txBox="1"/>
          <p:nvPr/>
        </p:nvSpPr>
        <p:spPr>
          <a:xfrm>
            <a:off x="1741818" y="1796778"/>
            <a:ext cx="1967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MBON-g   dendritic tufts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0DD2687-A240-9D5F-C6F3-B48C2E5F67F4}"/>
              </a:ext>
            </a:extLst>
          </p:cNvPr>
          <p:cNvCxnSpPr>
            <a:cxnSpLocks/>
          </p:cNvCxnSpPr>
          <p:nvPr/>
        </p:nvCxnSpPr>
        <p:spPr>
          <a:xfrm flipH="1" flipV="1">
            <a:off x="1888211" y="1463397"/>
            <a:ext cx="121329" cy="363885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A63112B-13FC-6107-EFDD-FD163A56D583}"/>
              </a:ext>
            </a:extLst>
          </p:cNvPr>
          <p:cNvCxnSpPr>
            <a:cxnSpLocks/>
          </p:cNvCxnSpPr>
          <p:nvPr/>
        </p:nvCxnSpPr>
        <p:spPr>
          <a:xfrm flipH="1" flipV="1">
            <a:off x="2092863" y="1485167"/>
            <a:ext cx="121329" cy="363885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CC349B0-5588-17B3-5A9D-5420BEBF27AD}"/>
              </a:ext>
            </a:extLst>
          </p:cNvPr>
          <p:cNvCxnSpPr>
            <a:cxnSpLocks/>
          </p:cNvCxnSpPr>
          <p:nvPr/>
        </p:nvCxnSpPr>
        <p:spPr>
          <a:xfrm flipV="1">
            <a:off x="5694763" y="1520110"/>
            <a:ext cx="308911" cy="25045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7366606-539E-4E57-568E-77D2BD70553E}"/>
              </a:ext>
            </a:extLst>
          </p:cNvPr>
          <p:cNvCxnSpPr>
            <a:cxnSpLocks/>
          </p:cNvCxnSpPr>
          <p:nvPr/>
        </p:nvCxnSpPr>
        <p:spPr>
          <a:xfrm flipV="1">
            <a:off x="5806485" y="3849947"/>
            <a:ext cx="308911" cy="25045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4415CF3-6293-8315-FF6D-0BDA1DE2E8C1}"/>
              </a:ext>
            </a:extLst>
          </p:cNvPr>
          <p:cNvCxnSpPr>
            <a:cxnSpLocks/>
          </p:cNvCxnSpPr>
          <p:nvPr/>
        </p:nvCxnSpPr>
        <p:spPr>
          <a:xfrm flipV="1">
            <a:off x="9680208" y="3847351"/>
            <a:ext cx="308911" cy="25045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124C1B8-5E0D-99CD-5A93-A633694B8449}"/>
              </a:ext>
            </a:extLst>
          </p:cNvPr>
          <p:cNvCxnSpPr>
            <a:cxnSpLocks/>
          </p:cNvCxnSpPr>
          <p:nvPr/>
        </p:nvCxnSpPr>
        <p:spPr>
          <a:xfrm flipV="1">
            <a:off x="5699056" y="5883268"/>
            <a:ext cx="308911" cy="25045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3227186-183D-BD98-5541-CA53CC3C3B34}"/>
              </a:ext>
            </a:extLst>
          </p:cNvPr>
          <p:cNvCxnSpPr>
            <a:cxnSpLocks/>
          </p:cNvCxnSpPr>
          <p:nvPr/>
        </p:nvCxnSpPr>
        <p:spPr>
          <a:xfrm flipV="1">
            <a:off x="1614304" y="3818480"/>
            <a:ext cx="201746" cy="389769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78A733C-895F-8E3F-7E52-E4880DC28788}"/>
              </a:ext>
            </a:extLst>
          </p:cNvPr>
          <p:cNvCxnSpPr>
            <a:cxnSpLocks/>
          </p:cNvCxnSpPr>
          <p:nvPr/>
        </p:nvCxnSpPr>
        <p:spPr>
          <a:xfrm flipV="1">
            <a:off x="9813033" y="1466374"/>
            <a:ext cx="201746" cy="389769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7450C55-EF2C-0598-8DF4-D03EA89B8308}"/>
              </a:ext>
            </a:extLst>
          </p:cNvPr>
          <p:cNvCxnSpPr>
            <a:cxnSpLocks/>
          </p:cNvCxnSpPr>
          <p:nvPr/>
        </p:nvCxnSpPr>
        <p:spPr>
          <a:xfrm flipH="1" flipV="1">
            <a:off x="10265881" y="1448955"/>
            <a:ext cx="201746" cy="389769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78FA33C-3097-5E96-8E49-0B5FDA446E19}"/>
              </a:ext>
            </a:extLst>
          </p:cNvPr>
          <p:cNvCxnSpPr>
            <a:cxnSpLocks/>
          </p:cNvCxnSpPr>
          <p:nvPr/>
        </p:nvCxnSpPr>
        <p:spPr>
          <a:xfrm flipH="1" flipV="1">
            <a:off x="2104491" y="3818480"/>
            <a:ext cx="201746" cy="389769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C8D8368-49E1-9D49-DD49-BEAA0F42507D}"/>
              </a:ext>
            </a:extLst>
          </p:cNvPr>
          <p:cNvSpPr txBox="1"/>
          <p:nvPr/>
        </p:nvSpPr>
        <p:spPr>
          <a:xfrm>
            <a:off x="-38790" y="29163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Adult immortalized anatomy of larval neurons MBON-g1, -g2</a:t>
            </a:r>
          </a:p>
        </p:txBody>
      </p:sp>
    </p:spTree>
    <p:extLst>
      <p:ext uri="{BB962C8B-B14F-4D97-AF65-F5344CB8AC3E}">
        <p14:creationId xmlns:p14="http://schemas.microsoft.com/office/powerpoint/2010/main" val="1334381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45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Truman, Jim</dc:creator>
  <cp:lastModifiedBy>Truman, Jim</cp:lastModifiedBy>
  <cp:revision>13</cp:revision>
  <dcterms:created xsi:type="dcterms:W3CDTF">2022-06-08T22:16:26Z</dcterms:created>
  <dcterms:modified xsi:type="dcterms:W3CDTF">2022-06-08T22:54:21Z</dcterms:modified>
</cp:coreProperties>
</file>