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CB24-38C3-79AE-2143-B5A4997B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9DB5B-DF42-1541-44CF-3F61E39A5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856A1-1796-545A-7D31-88EC9FDD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5CEF-B2A3-5F27-B027-00200D0A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60859-C5BE-06D1-8758-1F187520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9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CF11-A83B-D09D-C275-915B44E7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86E07-10B5-7AA2-3B2B-FE4F57D89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911B5-00C0-1446-85C3-0EC0ADDD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1CFA-FE5E-33F7-232F-18561756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467E6-5E77-3BEF-7C8F-5761EA78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ADA38-CA22-F565-59CB-E903BC44D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79850-A514-A337-16F1-DC9F6A8D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3337C-DCF0-E098-31AF-8D6604B12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6D9F1-299F-EFDB-ACBF-F15A6B9F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955DA-12FD-3D3F-F878-34D2B304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1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65DE-7CB2-0F44-DE31-AFB83B51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2F680-8700-2237-B3EB-7DE5D334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94465-5D26-4516-F59F-84B0C054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FD60C-4059-427F-8FDA-CCF36703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E32A-744A-A6C1-330F-02120334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285E-B7E4-CAE3-DEBA-06C31FF1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A9AFA-BAA5-AE9F-ED25-45CAF2E07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0221E-6FB9-05E4-424D-129DD29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E191-65D9-C83C-AD19-02759C4E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D03BF-04F6-07D1-26C6-685F81E0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C5B8-748D-0E5C-D206-BE20CE2E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A3992-F537-D149-9443-21E6E1A9E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B345D-F217-0F19-A5B1-63519F973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2FF1-476C-69D6-9E22-8DB38FD0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B846-A922-D283-4E36-1AFBB28C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00C72-5B36-1104-D905-43487AD7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4E0A-9352-A89F-EB56-D5F03C30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BEBE4-0CDB-EC76-8B01-2C745E367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C7DDD-0E06-6F00-6DF4-4308479A2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4E999-A01E-CCB9-F332-4271BB985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7CE03-4E44-050C-8AE6-9D545B4FD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76E9F-4A03-FD05-18DE-5F5E08DC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F7AD89-9A47-DC38-88E3-6C1FA8FA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31AC4-0A9B-EADD-688F-5887D56A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0B1-B762-2DDD-ADF3-EB45536A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DCD74-5AB9-2F73-3BC5-C9FED58D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970FC-920F-8195-A2D7-AAEFA5D5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5CCDC-E77E-AE92-C425-D85A09A5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BA306-BF16-0F48-630C-5C3D8389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326BF-C759-403C-8E09-3FC656E7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EC72-1126-30F8-6FDF-FC25FD9D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4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F9AA-0C99-3BF3-2885-CF9A2C5D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E782-BB65-C57D-5DAB-93DE74CD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8E3B3-E707-02F8-847C-B2252F020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0C773-332F-2D40-9FEE-8C830D50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CD5C9-4D3A-B576-46C8-22B56A0A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D200D-D482-E961-272D-E9E4EA95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4072-2451-CF96-96D4-7D391EA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49CD9-4D06-2E2B-8655-3E5F011FC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5EC0B-FB46-6313-A40A-D699EF6BC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ED5D0-39B1-547C-055D-C5DB413A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A4C80-C9E1-1F9D-34DD-C3E592EE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9F1D8-CCBF-F0A0-464B-CF8CE7A0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1F0BC-1C6E-E892-7635-F793AE5E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A04E3-3D7A-A023-5277-A781CF81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3CDA6-D7E6-B2F4-1F66-B839DA480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701F3-7979-8DAC-C6C7-626D98576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A4BAF-559A-6EF5-0C0F-D273B763E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ark, image, blurry&#10;&#10;Description automatically generated">
            <a:extLst>
              <a:ext uri="{FF2B5EF4-FFF2-40B4-BE49-F238E27FC236}">
                <a16:creationId xmlns:a16="http://schemas.microsoft.com/office/drawing/2014/main" id="{BACEEB78-3C97-8F86-0B8C-DAF48DE78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3" y="2776695"/>
            <a:ext cx="4055981" cy="2413400"/>
          </a:xfrm>
          <a:prstGeom prst="rect">
            <a:avLst/>
          </a:prstGeom>
        </p:spPr>
      </p:pic>
      <p:pic>
        <p:nvPicPr>
          <p:cNvPr id="15" name="Picture 14" descr="A picture containing jellyfish, ocean floor&#10;&#10;Description automatically generated">
            <a:extLst>
              <a:ext uri="{FF2B5EF4-FFF2-40B4-BE49-F238E27FC236}">
                <a16:creationId xmlns:a16="http://schemas.microsoft.com/office/drawing/2014/main" id="{4EDB3F35-010D-6A48-ED77-774141740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920" y="437637"/>
            <a:ext cx="4046806" cy="2239049"/>
          </a:xfrm>
          <a:prstGeom prst="rect">
            <a:avLst/>
          </a:prstGeom>
        </p:spPr>
      </p:pic>
      <p:pic>
        <p:nvPicPr>
          <p:cNvPr id="17" name="Picture 16" descr="A picture containing image&#10;&#10;Description automatically generated">
            <a:extLst>
              <a:ext uri="{FF2B5EF4-FFF2-40B4-BE49-F238E27FC236}">
                <a16:creationId xmlns:a16="http://schemas.microsoft.com/office/drawing/2014/main" id="{81049E77-E615-F844-8160-3A9E2A655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14" y="400931"/>
            <a:ext cx="4028453" cy="2358342"/>
          </a:xfrm>
          <a:prstGeom prst="rect">
            <a:avLst/>
          </a:prstGeom>
        </p:spPr>
      </p:pic>
      <p:pic>
        <p:nvPicPr>
          <p:cNvPr id="19" name="Picture 18" descr="A picture containing colorful, jellyfish&#10;&#10;Description automatically generated">
            <a:extLst>
              <a:ext uri="{FF2B5EF4-FFF2-40B4-BE49-F238E27FC236}">
                <a16:creationId xmlns:a16="http://schemas.microsoft.com/office/drawing/2014/main" id="{2C9BEF04-1715-CCFD-5626-1E6F081CC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2" y="400931"/>
            <a:ext cx="4037629" cy="2275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43CCBF-438B-1C4D-73A2-6B63FAC5771E}"/>
              </a:ext>
            </a:extLst>
          </p:cNvPr>
          <p:cNvSpPr txBox="1"/>
          <p:nvPr/>
        </p:nvSpPr>
        <p:spPr>
          <a:xfrm>
            <a:off x="354957" y="2298249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SS01725_Brain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2852DF-349D-EDBD-6E84-1D2B9767CEC0}"/>
              </a:ext>
            </a:extLst>
          </p:cNvPr>
          <p:cNvSpPr txBox="1"/>
          <p:nvPr/>
        </p:nvSpPr>
        <p:spPr>
          <a:xfrm>
            <a:off x="4343533" y="2322900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SS01725_Brain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38DC1E-41C2-C96E-B9DD-9E4BE3C5FB9C}"/>
              </a:ext>
            </a:extLst>
          </p:cNvPr>
          <p:cNvSpPr txBox="1"/>
          <p:nvPr/>
        </p:nvSpPr>
        <p:spPr>
          <a:xfrm>
            <a:off x="8371986" y="2248207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SS01725_Brain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B1024F-29AD-7F73-FD15-29ADD8E948C9}"/>
              </a:ext>
            </a:extLst>
          </p:cNvPr>
          <p:cNvSpPr txBox="1"/>
          <p:nvPr/>
        </p:nvSpPr>
        <p:spPr>
          <a:xfrm>
            <a:off x="354957" y="4820763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SS01725_Brain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C6C178-08EC-6E1A-56A0-F0E46FF474BD}"/>
              </a:ext>
            </a:extLst>
          </p:cNvPr>
          <p:cNvSpPr txBox="1"/>
          <p:nvPr/>
        </p:nvSpPr>
        <p:spPr>
          <a:xfrm>
            <a:off x="179576" y="-18405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Adult immortalized anatomy of larval neurons MBON-h1,h2</a:t>
            </a:r>
          </a:p>
        </p:txBody>
      </p:sp>
    </p:spTree>
    <p:extLst>
      <p:ext uri="{BB962C8B-B14F-4D97-AF65-F5344CB8AC3E}">
        <p14:creationId xmlns:p14="http://schemas.microsoft.com/office/powerpoint/2010/main" val="3687514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25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Truman, Jim</dc:creator>
  <cp:lastModifiedBy>Truman, Jim</cp:lastModifiedBy>
  <cp:revision>14</cp:revision>
  <dcterms:created xsi:type="dcterms:W3CDTF">2022-06-08T22:16:26Z</dcterms:created>
  <dcterms:modified xsi:type="dcterms:W3CDTF">2022-06-08T22:54:41Z</dcterms:modified>
</cp:coreProperties>
</file>