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A555BA-99CB-4A2B-A106-3DD91893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6" y="325929"/>
            <a:ext cx="3978093" cy="228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D7BC21-D014-4EA8-4710-0E10930E4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079" y="329739"/>
            <a:ext cx="3969133" cy="2284715"/>
          </a:xfrm>
          <a:prstGeom prst="rect">
            <a:avLst/>
          </a:prstGeom>
        </p:spPr>
      </p:pic>
      <p:pic>
        <p:nvPicPr>
          <p:cNvPr id="9" name="Picture 8" descr="A picture containing dark, jellyfish&#10;&#10;Description automatically generated">
            <a:extLst>
              <a:ext uri="{FF2B5EF4-FFF2-40B4-BE49-F238E27FC236}">
                <a16:creationId xmlns:a16="http://schemas.microsoft.com/office/drawing/2014/main" id="{BD364FC6-B1E2-2FAA-72BB-D82D1BE34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522" y="325929"/>
            <a:ext cx="3933293" cy="2428069"/>
          </a:xfrm>
          <a:prstGeom prst="rect">
            <a:avLst/>
          </a:prstGeom>
        </p:spPr>
      </p:pic>
      <p:pic>
        <p:nvPicPr>
          <p:cNvPr id="11" name="Picture 10" descr="A picture containing dark, jellyfish&#10;&#10;Description automatically generated">
            <a:extLst>
              <a:ext uri="{FF2B5EF4-FFF2-40B4-BE49-F238E27FC236}">
                <a16:creationId xmlns:a16="http://schemas.microsoft.com/office/drawing/2014/main" id="{3AF2F8E0-D92F-8465-6E3F-53171800D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42" y="2738714"/>
            <a:ext cx="3969133" cy="2239917"/>
          </a:xfrm>
          <a:prstGeom prst="rect">
            <a:avLst/>
          </a:prstGeom>
        </p:spPr>
      </p:pic>
      <p:pic>
        <p:nvPicPr>
          <p:cNvPr id="14" name="Picture 13" descr="A picture containing invertebrate, jellyfish, coelenterate&#10;&#10;Description automatically generated">
            <a:extLst>
              <a:ext uri="{FF2B5EF4-FFF2-40B4-BE49-F238E27FC236}">
                <a16:creationId xmlns:a16="http://schemas.microsoft.com/office/drawing/2014/main" id="{7065A76C-F8A9-8D6E-AFBC-0EEAB0C8F2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971" y="2702876"/>
            <a:ext cx="3960173" cy="227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3CCBF-438B-1C4D-73A2-6B63FAC5771E}"/>
              </a:ext>
            </a:extLst>
          </p:cNvPr>
          <p:cNvSpPr txBox="1"/>
          <p:nvPr/>
        </p:nvSpPr>
        <p:spPr>
          <a:xfrm>
            <a:off x="2255108" y="2252016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SS01973_Brain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44304-D79B-FADF-D7DA-F5E5ABCEB394}"/>
              </a:ext>
            </a:extLst>
          </p:cNvPr>
          <p:cNvSpPr txBox="1"/>
          <p:nvPr/>
        </p:nvSpPr>
        <p:spPr>
          <a:xfrm>
            <a:off x="6204855" y="2241312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SS01973_Brain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FA59C2-29C0-C5D9-D873-B100800B5C64}"/>
              </a:ext>
            </a:extLst>
          </p:cNvPr>
          <p:cNvSpPr txBox="1"/>
          <p:nvPr/>
        </p:nvSpPr>
        <p:spPr>
          <a:xfrm>
            <a:off x="10269348" y="2245385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SS01973_Brain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A484DB-8DBE-CB90-DBF1-8E2680089A5A}"/>
              </a:ext>
            </a:extLst>
          </p:cNvPr>
          <p:cNvSpPr txBox="1"/>
          <p:nvPr/>
        </p:nvSpPr>
        <p:spPr>
          <a:xfrm>
            <a:off x="2245126" y="4621398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SS01973_Brain 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651CAE-0FC1-242C-7158-269C4EF0917C}"/>
              </a:ext>
            </a:extLst>
          </p:cNvPr>
          <p:cNvSpPr txBox="1"/>
          <p:nvPr/>
        </p:nvSpPr>
        <p:spPr>
          <a:xfrm>
            <a:off x="6220016" y="460929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SS01973_Brain 5</a:t>
            </a:r>
          </a:p>
        </p:txBody>
      </p:sp>
      <p:pic>
        <p:nvPicPr>
          <p:cNvPr id="18" name="Picture 17" descr="A picture containing text, dark, jellyfish&#10;&#10;Description automatically generated">
            <a:extLst>
              <a:ext uri="{FF2B5EF4-FFF2-40B4-BE49-F238E27FC236}">
                <a16:creationId xmlns:a16="http://schemas.microsoft.com/office/drawing/2014/main" id="{C8C40874-6A44-EDE4-0519-30657895C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36" y="5414487"/>
            <a:ext cx="3951657" cy="2375770"/>
          </a:xfrm>
          <a:prstGeom prst="rect">
            <a:avLst/>
          </a:prstGeom>
        </p:spPr>
      </p:pic>
      <p:pic>
        <p:nvPicPr>
          <p:cNvPr id="25" name="Picture 24" descr="A picture containing jellyfish, dark&#10;&#10;Description automatically generated">
            <a:extLst>
              <a:ext uri="{FF2B5EF4-FFF2-40B4-BE49-F238E27FC236}">
                <a16:creationId xmlns:a16="http://schemas.microsoft.com/office/drawing/2014/main" id="{3439BB6D-8C6E-7964-A641-D6C5CF10C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9775" y="5419280"/>
            <a:ext cx="3897547" cy="2375770"/>
          </a:xfrm>
          <a:prstGeom prst="rect">
            <a:avLst/>
          </a:prstGeom>
        </p:spPr>
      </p:pic>
      <p:pic>
        <p:nvPicPr>
          <p:cNvPr id="27" name="Picture 26" descr="A picture containing colorful, jellyfish&#10;&#10;Description automatically generated">
            <a:extLst>
              <a:ext uri="{FF2B5EF4-FFF2-40B4-BE49-F238E27FC236}">
                <a16:creationId xmlns:a16="http://schemas.microsoft.com/office/drawing/2014/main" id="{E585A493-0698-A0AA-EAE9-256043E94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9504" y="5414487"/>
            <a:ext cx="3865442" cy="22537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D554877-0BEE-1902-BFEC-1997F29865BF}"/>
              </a:ext>
            </a:extLst>
          </p:cNvPr>
          <p:cNvSpPr txBox="1"/>
          <p:nvPr/>
        </p:nvSpPr>
        <p:spPr>
          <a:xfrm>
            <a:off x="2021764" y="7298926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SS00860_Brain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C23B45-3B4A-A34F-C3DA-EFD86BFCA318}"/>
              </a:ext>
            </a:extLst>
          </p:cNvPr>
          <p:cNvSpPr txBox="1"/>
          <p:nvPr/>
        </p:nvSpPr>
        <p:spPr>
          <a:xfrm>
            <a:off x="6043675" y="7298926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SS00860_Brain 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C9B0FF-F9B3-6BFF-C7BD-7E230A6BAAEE}"/>
              </a:ext>
            </a:extLst>
          </p:cNvPr>
          <p:cNvSpPr txBox="1"/>
          <p:nvPr/>
        </p:nvSpPr>
        <p:spPr>
          <a:xfrm>
            <a:off x="9952225" y="7277594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SS00860_Brain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B4CE05E-CE0B-AB9C-BB06-790696FEF7EB}"/>
              </a:ext>
            </a:extLst>
          </p:cNvPr>
          <p:cNvSpPr txBox="1"/>
          <p:nvPr/>
        </p:nvSpPr>
        <p:spPr>
          <a:xfrm>
            <a:off x="76551" y="0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MBON-j1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A97BC7-D4FF-860A-7B4A-2ACF448BCC16}"/>
              </a:ext>
            </a:extLst>
          </p:cNvPr>
          <p:cNvSpPr txBox="1"/>
          <p:nvPr/>
        </p:nvSpPr>
        <p:spPr>
          <a:xfrm>
            <a:off x="76550" y="4978631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MBON-j2</a:t>
            </a:r>
          </a:p>
        </p:txBody>
      </p:sp>
    </p:spTree>
    <p:extLst>
      <p:ext uri="{BB962C8B-B14F-4D97-AF65-F5344CB8AC3E}">
        <p14:creationId xmlns:p14="http://schemas.microsoft.com/office/powerpoint/2010/main" val="72723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46</Words>
  <Application>Microsoft Macintosh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15</cp:revision>
  <dcterms:created xsi:type="dcterms:W3CDTF">2022-06-08T22:16:26Z</dcterms:created>
  <dcterms:modified xsi:type="dcterms:W3CDTF">2022-06-08T22:55:08Z</dcterms:modified>
</cp:coreProperties>
</file>