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blurry&#10;&#10;Description automatically generated">
            <a:extLst>
              <a:ext uri="{FF2B5EF4-FFF2-40B4-BE49-F238E27FC236}">
                <a16:creationId xmlns:a16="http://schemas.microsoft.com/office/drawing/2014/main" id="{D6B52A03-6566-19F3-97A3-381FA86E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" y="344664"/>
            <a:ext cx="3980057" cy="2337494"/>
          </a:xfrm>
          <a:prstGeom prst="rect">
            <a:avLst/>
          </a:prstGeom>
        </p:spPr>
      </p:pic>
      <p:pic>
        <p:nvPicPr>
          <p:cNvPr id="10" name="Picture 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595CDC8A-D704-97AF-1705-A178349A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169" y="315442"/>
            <a:ext cx="3962005" cy="2427744"/>
          </a:xfrm>
          <a:prstGeom prst="rect">
            <a:avLst/>
          </a:prstGeom>
        </p:spPr>
      </p:pic>
      <p:pic>
        <p:nvPicPr>
          <p:cNvPr id="13" name="Picture 12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09D27D4D-5C3C-ACDE-2543-141582FEC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832" y="437281"/>
            <a:ext cx="4043232" cy="2184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3CCBF-438B-1C4D-73A2-6B63FAC5771E}"/>
              </a:ext>
            </a:extLst>
          </p:cNvPr>
          <p:cNvSpPr txBox="1"/>
          <p:nvPr/>
        </p:nvSpPr>
        <p:spPr>
          <a:xfrm>
            <a:off x="2255108" y="224666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SS01962_Brain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44304-D79B-FADF-D7DA-F5E5ABCEB394}"/>
              </a:ext>
            </a:extLst>
          </p:cNvPr>
          <p:cNvSpPr txBox="1"/>
          <p:nvPr/>
        </p:nvSpPr>
        <p:spPr>
          <a:xfrm>
            <a:off x="6204855" y="224666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SS01962_Brain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FA59C2-29C0-C5D9-D873-B100800B5C64}"/>
              </a:ext>
            </a:extLst>
          </p:cNvPr>
          <p:cNvSpPr txBox="1"/>
          <p:nvPr/>
        </p:nvSpPr>
        <p:spPr>
          <a:xfrm>
            <a:off x="10269348" y="224666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SS01962_Brain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82A17-1B4A-18CB-429A-BEF232B31186}"/>
              </a:ext>
            </a:extLst>
          </p:cNvPr>
          <p:cNvSpPr txBox="1"/>
          <p:nvPr/>
        </p:nvSpPr>
        <p:spPr>
          <a:xfrm>
            <a:off x="692331" y="1064079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0BD16A-7607-FA65-D256-73E359E4E570}"/>
              </a:ext>
            </a:extLst>
          </p:cNvPr>
          <p:cNvSpPr txBox="1"/>
          <p:nvPr/>
        </p:nvSpPr>
        <p:spPr>
          <a:xfrm>
            <a:off x="4810188" y="910190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6681EC-64DC-8688-65A5-B7E748DEFD1C}"/>
              </a:ext>
            </a:extLst>
          </p:cNvPr>
          <p:cNvSpPr txBox="1"/>
          <p:nvPr/>
        </p:nvSpPr>
        <p:spPr>
          <a:xfrm>
            <a:off x="6429210" y="884320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EA0AD8-6CAF-8F4D-E17F-056702EA97EE}"/>
              </a:ext>
            </a:extLst>
          </p:cNvPr>
          <p:cNvSpPr txBox="1"/>
          <p:nvPr/>
        </p:nvSpPr>
        <p:spPr>
          <a:xfrm>
            <a:off x="8488787" y="1359522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MBON-k1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6B4D32-4FC2-C8E0-9F49-CB7086974A76}"/>
              </a:ext>
            </a:extLst>
          </p:cNvPr>
          <p:cNvCxnSpPr>
            <a:cxnSpLocks/>
          </p:cNvCxnSpPr>
          <p:nvPr/>
        </p:nvCxnSpPr>
        <p:spPr>
          <a:xfrm flipV="1">
            <a:off x="9273054" y="1192097"/>
            <a:ext cx="604440" cy="19488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FDBD59-55A0-CD71-D03C-2E5E32291AF7}"/>
              </a:ext>
            </a:extLst>
          </p:cNvPr>
          <p:cNvCxnSpPr>
            <a:cxnSpLocks/>
          </p:cNvCxnSpPr>
          <p:nvPr/>
        </p:nvCxnSpPr>
        <p:spPr>
          <a:xfrm flipV="1">
            <a:off x="9221396" y="805856"/>
            <a:ext cx="445858" cy="55366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CA34F5E-0C0B-A805-D277-E296A4662D9F}"/>
              </a:ext>
            </a:extLst>
          </p:cNvPr>
          <p:cNvSpPr txBox="1"/>
          <p:nvPr/>
        </p:nvSpPr>
        <p:spPr>
          <a:xfrm>
            <a:off x="8434237" y="691199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EC0E11-48A6-06EE-ADCD-0AE60925F6CF}"/>
              </a:ext>
            </a:extLst>
          </p:cNvPr>
          <p:cNvSpPr txBox="1"/>
          <p:nvPr/>
        </p:nvSpPr>
        <p:spPr>
          <a:xfrm>
            <a:off x="10794021" y="71941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A4A89-D042-EB5B-6025-592247E52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1" y="3303559"/>
            <a:ext cx="3971778" cy="224582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D8369F-51D7-1035-38C3-40EA6DDD76C1}"/>
              </a:ext>
            </a:extLst>
          </p:cNvPr>
          <p:cNvSpPr txBox="1"/>
          <p:nvPr/>
        </p:nvSpPr>
        <p:spPr>
          <a:xfrm>
            <a:off x="2103280" y="518004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SS04236_Brain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D84B46-F70E-115F-CC45-183A8B7F0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896" y="3216096"/>
            <a:ext cx="4489086" cy="267072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E54EA4A-A065-9B9D-2004-F73FAB241A6A}"/>
              </a:ext>
            </a:extLst>
          </p:cNvPr>
          <p:cNvSpPr txBox="1"/>
          <p:nvPr/>
        </p:nvSpPr>
        <p:spPr>
          <a:xfrm>
            <a:off x="4362917" y="5364715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SS04236_Brain 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D8A1AB0-B89E-6C66-AEE0-5FF2FDD66CA4}"/>
              </a:ext>
            </a:extLst>
          </p:cNvPr>
          <p:cNvCxnSpPr>
            <a:cxnSpLocks/>
          </p:cNvCxnSpPr>
          <p:nvPr/>
        </p:nvCxnSpPr>
        <p:spPr>
          <a:xfrm flipH="1">
            <a:off x="6380017" y="3337309"/>
            <a:ext cx="442531" cy="9169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0666A9-D5F8-B4E3-7335-AE2E914CB375}"/>
              </a:ext>
            </a:extLst>
          </p:cNvPr>
          <p:cNvCxnSpPr>
            <a:cxnSpLocks/>
          </p:cNvCxnSpPr>
          <p:nvPr/>
        </p:nvCxnSpPr>
        <p:spPr>
          <a:xfrm flipH="1">
            <a:off x="6822548" y="3429000"/>
            <a:ext cx="148268" cy="24156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1D27FE7-B5E9-D897-2F83-0F3A863B6203}"/>
              </a:ext>
            </a:extLst>
          </p:cNvPr>
          <p:cNvSpPr txBox="1"/>
          <p:nvPr/>
        </p:nvSpPr>
        <p:spPr>
          <a:xfrm>
            <a:off x="6812804" y="3182889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MBON-i1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ACB1D4-3922-6E62-7ACA-EAE4D2AC1DC8}"/>
              </a:ext>
            </a:extLst>
          </p:cNvPr>
          <p:cNvSpPr txBox="1"/>
          <p:nvPr/>
        </p:nvSpPr>
        <p:spPr>
          <a:xfrm>
            <a:off x="117391" y="-17202"/>
            <a:ext cx="704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neurons MBON-i1 and MBON-k1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61351F-9105-AC22-2D4C-79D17298CF1A}"/>
              </a:ext>
            </a:extLst>
          </p:cNvPr>
          <p:cNvSpPr txBox="1"/>
          <p:nvPr/>
        </p:nvSpPr>
        <p:spPr>
          <a:xfrm>
            <a:off x="158067" y="2846664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 MBON-i1</a:t>
            </a:r>
          </a:p>
        </p:txBody>
      </p:sp>
    </p:spTree>
    <p:extLst>
      <p:ext uri="{BB962C8B-B14F-4D97-AF65-F5344CB8AC3E}">
        <p14:creationId xmlns:p14="http://schemas.microsoft.com/office/powerpoint/2010/main" val="319274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16</cp:revision>
  <dcterms:created xsi:type="dcterms:W3CDTF">2022-06-08T22:16:26Z</dcterms:created>
  <dcterms:modified xsi:type="dcterms:W3CDTF">2022-06-08T22:55:30Z</dcterms:modified>
</cp:coreProperties>
</file>