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9CB24-38C3-79AE-2143-B5A4997B1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99DB5B-DF42-1541-44CF-3F61E39A5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856A1-1796-545A-7D31-88EC9FDD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55CEF-B2A3-5F27-B027-00200D0A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60859-C5BE-06D1-8758-1F187520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9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ECF11-A83B-D09D-C275-915B44E7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86E07-10B5-7AA2-3B2B-FE4F57D89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911B5-00C0-1446-85C3-0EC0ADDD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C1CFA-FE5E-33F7-232F-18561756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67E6-5E77-3BEF-7C8F-5761EA782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8ADA38-CA22-F565-59CB-E903BC44D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79850-A514-A337-16F1-DC9F6A8DB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3337C-DCF0-E098-31AF-8D6604B12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6D9F1-299F-EFDB-ACBF-F15A6B9F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955DA-12FD-3D3F-F878-34D2B304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1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65DE-7CB2-0F44-DE31-AFB83B51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2F680-8700-2237-B3EB-7DE5D3341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94465-5D26-4516-F59F-84B0C054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FD60C-4059-427F-8FDA-CCF36703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CE32A-744A-A6C1-330F-02120334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9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1285E-B7E4-CAE3-DEBA-06C31FF1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A9AFA-BAA5-AE9F-ED25-45CAF2E0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0221E-6FB9-05E4-424D-129DD2927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EE191-65D9-C83C-AD19-02759C4E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D03BF-04F6-07D1-26C6-685F81E08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6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5C5B8-748D-0E5C-D206-BE20CE2E2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A3992-F537-D149-9443-21E6E1A9ED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B345D-F217-0F19-A5B1-63519F973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852FF1-476C-69D6-9E22-8DB38FD0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6B846-A922-D283-4E36-1AFBB28C3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00C72-5B36-1104-D905-43487AD7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2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D4E0A-9352-A89F-EB56-D5F03C30D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BEBE4-0CDB-EC76-8B01-2C745E367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C7DDD-0E06-6F00-6DF4-4308479A2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4E999-A01E-CCB9-F332-4271BB985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7CE03-4E44-050C-8AE6-9D545B4FDD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776E9F-4A03-FD05-18DE-5F5E08DC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F7AD89-9A47-DC38-88E3-6C1FA8FA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31AC4-0A9B-EADD-688F-5887D56A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E0B1-B762-2DDD-ADF3-EB45536A4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8DCD74-5AB9-2F73-3BC5-C9FED58D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C970FC-920F-8195-A2D7-AAEFA5D5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5CCDC-E77E-AE92-C425-D85A09A5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4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BBA306-BF16-0F48-630C-5C3D8389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326BF-C759-403C-8E09-3FC656E7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EEC72-1126-30F8-6FDF-FC25FD9D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EF9AA-0C99-3BF3-2885-CF9A2C5D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8E782-BB65-C57D-5DAB-93DE74CD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48E3B3-E707-02F8-847C-B2252F020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0C773-332F-2D40-9FEE-8C830D50C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CD5C9-4D3A-B576-46C8-22B56A0A8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D200D-D482-E961-272D-E9E4EA95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9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F4072-2451-CF96-96D4-7D391EA5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549CD9-4D06-2E2B-8655-3E5F011FC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5EC0B-FB46-6313-A40A-D699EF6BC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ED5D0-39B1-547C-055D-C5DB413A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A4C80-C9E1-1F9D-34DD-C3E592EE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9F1D8-CCBF-F0A0-464B-CF8CE7A0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E1F0BC-1C6E-E892-7635-F793AE5E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A04E3-3D7A-A023-5277-A781CF819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3CDA6-D7E6-B2F4-1F66-B839DA480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701F3-7979-8DAC-C6C7-626D98576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A4BAF-559A-6EF5-0C0F-D273B763E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9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944D8D8D-3828-04F3-0CFB-020447137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8" y="417397"/>
            <a:ext cx="3855253" cy="2281799"/>
          </a:xfrm>
          <a:prstGeom prst="rect">
            <a:avLst/>
          </a:prstGeom>
        </p:spPr>
      </p:pic>
      <p:pic>
        <p:nvPicPr>
          <p:cNvPr id="8" name="Picture 7" descr="A picture containing invertebrate, coelenterate, jellyfish&#10;&#10;Description automatically generated">
            <a:extLst>
              <a:ext uri="{FF2B5EF4-FFF2-40B4-BE49-F238E27FC236}">
                <a16:creationId xmlns:a16="http://schemas.microsoft.com/office/drawing/2014/main" id="{506E9181-EFC3-4158-5EE1-F493188B7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643" y="460689"/>
            <a:ext cx="3832030" cy="2241157"/>
          </a:xfrm>
          <a:prstGeom prst="rect">
            <a:avLst/>
          </a:prstGeom>
        </p:spPr>
      </p:pic>
      <p:pic>
        <p:nvPicPr>
          <p:cNvPr id="10" name="Picture 9" descr="A picture containing jellyfish&#10;&#10;Description automatically generated">
            <a:extLst>
              <a:ext uri="{FF2B5EF4-FFF2-40B4-BE49-F238E27FC236}">
                <a16:creationId xmlns:a16="http://schemas.microsoft.com/office/drawing/2014/main" id="{03CDF6C9-05E6-147E-13CF-45406CFB6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2043" y="446427"/>
            <a:ext cx="3890091" cy="22527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5E0B17-25EA-1333-7847-A3C2B6982D57}"/>
              </a:ext>
            </a:extLst>
          </p:cNvPr>
          <p:cNvSpPr txBox="1"/>
          <p:nvPr/>
        </p:nvSpPr>
        <p:spPr>
          <a:xfrm>
            <a:off x="421380" y="2683758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SS01702_Brain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3B7555-C8A7-235B-6B8C-CD12C14C1E7C}"/>
              </a:ext>
            </a:extLst>
          </p:cNvPr>
          <p:cNvSpPr txBox="1"/>
          <p:nvPr/>
        </p:nvSpPr>
        <p:spPr>
          <a:xfrm>
            <a:off x="9060856" y="26991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SS01702_Brain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3CC7E8-2A8B-B22D-BAD8-CFBE418E13C4}"/>
              </a:ext>
            </a:extLst>
          </p:cNvPr>
          <p:cNvSpPr txBox="1"/>
          <p:nvPr/>
        </p:nvSpPr>
        <p:spPr>
          <a:xfrm>
            <a:off x="5082424" y="26991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SS01702_Brain 2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53236D2-C94A-4786-B605-681D5F9CD02D}"/>
              </a:ext>
            </a:extLst>
          </p:cNvPr>
          <p:cNvGrpSpPr/>
          <p:nvPr/>
        </p:nvGrpSpPr>
        <p:grpSpPr>
          <a:xfrm>
            <a:off x="60225" y="3187927"/>
            <a:ext cx="12031793" cy="2252770"/>
            <a:chOff x="-1419706" y="3878087"/>
            <a:chExt cx="13494802" cy="2526696"/>
          </a:xfrm>
        </p:grpSpPr>
        <p:pic>
          <p:nvPicPr>
            <p:cNvPr id="19" name="Picture 18" descr="A group of jellyfish in the water&#10;&#10;Description automatically generated with low confidence">
              <a:extLst>
                <a:ext uri="{FF2B5EF4-FFF2-40B4-BE49-F238E27FC236}">
                  <a16:creationId xmlns:a16="http://schemas.microsoft.com/office/drawing/2014/main" id="{3617DD0E-F76E-0C52-227E-2701E5115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419706" y="3878087"/>
              <a:ext cx="4455677" cy="2526695"/>
            </a:xfrm>
            <a:prstGeom prst="rect">
              <a:avLst/>
            </a:prstGeom>
          </p:spPr>
        </p:pic>
        <p:pic>
          <p:nvPicPr>
            <p:cNvPr id="24" name="Picture 23" descr="A picture containing text, jellyfish, ocean floor&#10;&#10;Description automatically generated">
              <a:extLst>
                <a:ext uri="{FF2B5EF4-FFF2-40B4-BE49-F238E27FC236}">
                  <a16:creationId xmlns:a16="http://schemas.microsoft.com/office/drawing/2014/main" id="{1B85D048-229C-ECEB-6E9A-104AA4D98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86054" y="3878088"/>
              <a:ext cx="4489638" cy="2526695"/>
            </a:xfrm>
            <a:prstGeom prst="rect">
              <a:avLst/>
            </a:prstGeom>
          </p:spPr>
        </p:pic>
        <p:pic>
          <p:nvPicPr>
            <p:cNvPr id="26" name="Picture 25" descr="A picture containing jellyfish, image, blurry, ocean floor&#10;&#10;Description automatically generated">
              <a:extLst>
                <a:ext uri="{FF2B5EF4-FFF2-40B4-BE49-F238E27FC236}">
                  <a16:creationId xmlns:a16="http://schemas.microsoft.com/office/drawing/2014/main" id="{DD56F22B-9A87-E706-FCD7-8C7249408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19419" y="3878088"/>
              <a:ext cx="4455677" cy="2492734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755208A-8029-CF88-B3B4-4442B0571263}"/>
              </a:ext>
            </a:extLst>
          </p:cNvPr>
          <p:cNvSpPr txBox="1"/>
          <p:nvPr/>
        </p:nvSpPr>
        <p:spPr>
          <a:xfrm>
            <a:off x="9335004" y="54406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SS01958_Brain 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3046B0-847F-92FF-1D71-E758625B6C47}"/>
              </a:ext>
            </a:extLst>
          </p:cNvPr>
          <p:cNvSpPr txBox="1"/>
          <p:nvPr/>
        </p:nvSpPr>
        <p:spPr>
          <a:xfrm>
            <a:off x="821504" y="5410418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SS01958_Brain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EF9F1A-18EA-0C22-D668-0EADEB4C0033}"/>
              </a:ext>
            </a:extLst>
          </p:cNvPr>
          <p:cNvSpPr txBox="1"/>
          <p:nvPr/>
        </p:nvSpPr>
        <p:spPr>
          <a:xfrm>
            <a:off x="4898875" y="5440696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SS01958_Brain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31C85-D9EA-470C-FD81-8E5E7A420C04}"/>
              </a:ext>
            </a:extLst>
          </p:cNvPr>
          <p:cNvSpPr txBox="1"/>
          <p:nvPr/>
        </p:nvSpPr>
        <p:spPr>
          <a:xfrm>
            <a:off x="10580242" y="570725"/>
            <a:ext cx="75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OAN-e1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07B2E3-0300-45AA-1CCC-96D7CD4B368D}"/>
              </a:ext>
            </a:extLst>
          </p:cNvPr>
          <p:cNvSpPr txBox="1"/>
          <p:nvPr/>
        </p:nvSpPr>
        <p:spPr>
          <a:xfrm>
            <a:off x="8694120" y="1558296"/>
            <a:ext cx="733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DAN-c1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EAABFC5-9894-6E21-824A-1688EC901565}"/>
              </a:ext>
            </a:extLst>
          </p:cNvPr>
          <p:cNvCxnSpPr/>
          <p:nvPr/>
        </p:nvCxnSpPr>
        <p:spPr>
          <a:xfrm flipV="1">
            <a:off x="9592038" y="1413951"/>
            <a:ext cx="622534" cy="24993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645CF08-6203-4E4C-1D63-10A5DBC87E7F}"/>
              </a:ext>
            </a:extLst>
          </p:cNvPr>
          <p:cNvCxnSpPr>
            <a:cxnSpLocks/>
          </p:cNvCxnSpPr>
          <p:nvPr/>
        </p:nvCxnSpPr>
        <p:spPr>
          <a:xfrm flipV="1">
            <a:off x="9222086" y="1294551"/>
            <a:ext cx="0" cy="26361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4BA97DE-59FD-6AA6-736A-360D333FC55A}"/>
              </a:ext>
            </a:extLst>
          </p:cNvPr>
          <p:cNvSpPr txBox="1"/>
          <p:nvPr/>
        </p:nvSpPr>
        <p:spPr>
          <a:xfrm>
            <a:off x="1152929" y="3991395"/>
            <a:ext cx="75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OAN-e1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6EED827-7F9D-F3A0-4324-204B121D59E5}"/>
              </a:ext>
            </a:extLst>
          </p:cNvPr>
          <p:cNvSpPr txBox="1"/>
          <p:nvPr/>
        </p:nvSpPr>
        <p:spPr>
          <a:xfrm>
            <a:off x="5717723" y="3118354"/>
            <a:ext cx="75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OAN-e1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BF73D31-7740-4725-BB48-8EFA6672EBB5}"/>
              </a:ext>
            </a:extLst>
          </p:cNvPr>
          <p:cNvSpPr txBox="1"/>
          <p:nvPr/>
        </p:nvSpPr>
        <p:spPr>
          <a:xfrm>
            <a:off x="9720627" y="3197048"/>
            <a:ext cx="75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OAN-e1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008DD02-A25B-0945-88CE-5841628424B2}"/>
              </a:ext>
            </a:extLst>
          </p:cNvPr>
          <p:cNvCxnSpPr>
            <a:cxnSpLocks/>
          </p:cNvCxnSpPr>
          <p:nvPr/>
        </p:nvCxnSpPr>
        <p:spPr>
          <a:xfrm flipH="1">
            <a:off x="5844209" y="3411872"/>
            <a:ext cx="114174" cy="14359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CCB63AB-1A26-BCB8-DD60-D21AE7210D68}"/>
              </a:ext>
            </a:extLst>
          </p:cNvPr>
          <p:cNvCxnSpPr>
            <a:cxnSpLocks/>
          </p:cNvCxnSpPr>
          <p:nvPr/>
        </p:nvCxnSpPr>
        <p:spPr>
          <a:xfrm flipH="1">
            <a:off x="9797418" y="3450417"/>
            <a:ext cx="114174" cy="14359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161D98-6F52-CFB6-E4D1-B5D9978D2FAA}"/>
              </a:ext>
            </a:extLst>
          </p:cNvPr>
          <p:cNvCxnSpPr>
            <a:cxnSpLocks/>
          </p:cNvCxnSpPr>
          <p:nvPr/>
        </p:nvCxnSpPr>
        <p:spPr>
          <a:xfrm>
            <a:off x="10123626" y="3443793"/>
            <a:ext cx="147245" cy="13169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D5D5471-8A48-E244-431C-755D242F7EB8}"/>
              </a:ext>
            </a:extLst>
          </p:cNvPr>
          <p:cNvCxnSpPr>
            <a:cxnSpLocks/>
          </p:cNvCxnSpPr>
          <p:nvPr/>
        </p:nvCxnSpPr>
        <p:spPr>
          <a:xfrm>
            <a:off x="6125842" y="3425925"/>
            <a:ext cx="147245" cy="13169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9552180-9E2B-C120-16F1-2F787475E835}"/>
              </a:ext>
            </a:extLst>
          </p:cNvPr>
          <p:cNvSpPr txBox="1"/>
          <p:nvPr/>
        </p:nvSpPr>
        <p:spPr>
          <a:xfrm>
            <a:off x="2671230" y="3916017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9F090C4-29C5-FE4C-E601-69BBCC22A9C9}"/>
              </a:ext>
            </a:extLst>
          </p:cNvPr>
          <p:cNvSpPr txBox="1"/>
          <p:nvPr/>
        </p:nvSpPr>
        <p:spPr>
          <a:xfrm>
            <a:off x="5068335" y="4006534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MB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22FFE2-75DB-4DE0-07D0-05549BEA104D}"/>
              </a:ext>
            </a:extLst>
          </p:cNvPr>
          <p:cNvSpPr txBox="1"/>
          <p:nvPr/>
        </p:nvSpPr>
        <p:spPr>
          <a:xfrm>
            <a:off x="6574371" y="4131463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MB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CF2E35E-4107-94C1-EA3E-57C1A3D3A1CE}"/>
              </a:ext>
            </a:extLst>
          </p:cNvPr>
          <p:cNvSpPr txBox="1"/>
          <p:nvPr/>
        </p:nvSpPr>
        <p:spPr>
          <a:xfrm>
            <a:off x="8964287" y="4050724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1D8D8-E8EA-1BC4-4A2B-459F95D57804}"/>
              </a:ext>
            </a:extLst>
          </p:cNvPr>
          <p:cNvSpPr txBox="1"/>
          <p:nvPr/>
        </p:nvSpPr>
        <p:spPr>
          <a:xfrm>
            <a:off x="10820902" y="3949952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MB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44D00B-4184-04CF-3AEA-4E10B5EE325E}"/>
              </a:ext>
            </a:extLst>
          </p:cNvPr>
          <p:cNvSpPr txBox="1"/>
          <p:nvPr/>
        </p:nvSpPr>
        <p:spPr>
          <a:xfrm>
            <a:off x="105110" y="33696"/>
            <a:ext cx="550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Adult immortalized anatomy of larval neuron OAN-e1</a:t>
            </a:r>
          </a:p>
        </p:txBody>
      </p:sp>
    </p:spTree>
    <p:extLst>
      <p:ext uri="{BB962C8B-B14F-4D97-AF65-F5344CB8AC3E}">
        <p14:creationId xmlns:p14="http://schemas.microsoft.com/office/powerpoint/2010/main" val="181236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41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Truman, Jim</dc:creator>
  <cp:lastModifiedBy>Truman, Jim</cp:lastModifiedBy>
  <cp:revision>7</cp:revision>
  <dcterms:created xsi:type="dcterms:W3CDTF">2022-06-08T22:16:26Z</dcterms:created>
  <dcterms:modified xsi:type="dcterms:W3CDTF">2022-06-08T22:47:00Z</dcterms:modified>
</cp:coreProperties>
</file>