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9CB24-38C3-79AE-2143-B5A4997B13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99DB5B-DF42-1541-44CF-3F61E39A5E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856A1-1796-545A-7D31-88EC9FDD6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855CEF-B2A3-5F27-B027-00200D0AD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460859-C5BE-06D1-8758-1F187520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497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ECF11-A83B-D09D-C275-915B44E71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C86E07-10B5-7AA2-3B2B-FE4F57D89E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911B5-00C0-1446-85C3-0EC0ADDD9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2C1CFA-FE5E-33F7-232F-185617563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467E6-5E77-3BEF-7C8F-5761EA782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899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8ADA38-CA22-F565-59CB-E903BC44DE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D79850-A514-A337-16F1-DC9F6A8DB3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3337C-DCF0-E098-31AF-8D6604B12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76D9F1-299F-EFDB-ACBF-F15A6B9F9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3955DA-12FD-3D3F-F878-34D2B3040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710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065DE-7CB2-0F44-DE31-AFB83B512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2F680-8700-2237-B3EB-7DE5D3341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A94465-5D26-4516-F59F-84B0C0544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FD60C-4059-427F-8FDA-CCF367030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CE32A-744A-A6C1-330F-02120334B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597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1285E-B7E4-CAE3-DEBA-06C31FF1E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4A9AFA-BAA5-AE9F-ED25-45CAF2E07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0221E-6FB9-05E4-424D-129DD2927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5EE191-65D9-C83C-AD19-02759C4E4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D03BF-04F6-07D1-26C6-685F81E08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663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5C5B8-748D-0E5C-D206-BE20CE2E2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A3992-F537-D149-9443-21E6E1A9ED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CB345D-F217-0F19-A5B1-63519F973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852FF1-476C-69D6-9E22-8DB38FD0D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C6B846-A922-D283-4E36-1AFBB28C3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900C72-5B36-1104-D905-43487AD7A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92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D4E0A-9352-A89F-EB56-D5F03C30D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2BEBE4-0CDB-EC76-8B01-2C745E367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3C7DDD-0E06-6F00-6DF4-4308479A26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4E999-A01E-CCB9-F332-4271BB9850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7CE03-4E44-050C-8AE6-9D545B4FDD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776E9F-4A03-FD05-18DE-5F5E08DC2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F7AD89-9A47-DC38-88E3-6C1FA8FA1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031AC4-0A9B-EADD-688F-5887D56AB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65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FE0B1-B762-2DDD-ADF3-EB45536A4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8DCD74-5AB9-2F73-3BC5-C9FED58DE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C970FC-920F-8195-A2D7-AAEFA5D5A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E5CCDC-E77E-AE92-C425-D85A09A53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41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BBA306-BF16-0F48-630C-5C3D8389C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8326BF-C759-403C-8E09-3FC656E72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8EEC72-1126-30F8-6FDF-FC25FD9DC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44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EF9AA-0C99-3BF3-2885-CF9A2C5DF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18E782-BB65-C57D-5DAB-93DE74CD9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48E3B3-E707-02F8-847C-B2252F0202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0C773-332F-2D40-9FEE-8C830D50C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DCD5C9-4D3A-B576-46C8-22B56A0A8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7D200D-D482-E961-272D-E9E4EA952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9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F4072-2451-CF96-96D4-7D391EA5E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549CD9-4D06-2E2B-8655-3E5F011FCC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A5EC0B-FB46-6313-A40A-D699EF6BCE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9ED5D0-39B1-547C-055D-C5DB413A7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EA4C80-C9E1-1F9D-34DD-C3E592EE4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49F1D8-CCBF-F0A0-464B-CF8CE7A01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23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E1F0BC-1C6E-E892-7635-F793AE5E8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DA04E3-3D7A-A023-5277-A781CF819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73CDA6-D7E6-B2F4-1F66-B839DA480D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701F3-7979-8DAC-C6C7-626D985765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A4BAF-559A-6EF5-0C0F-D273B763E7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49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14F9511-0E2E-3385-367C-BE220880C704}"/>
              </a:ext>
            </a:extLst>
          </p:cNvPr>
          <p:cNvCxnSpPr>
            <a:cxnSpLocks/>
          </p:cNvCxnSpPr>
          <p:nvPr/>
        </p:nvCxnSpPr>
        <p:spPr>
          <a:xfrm flipV="1">
            <a:off x="2490729" y="2120050"/>
            <a:ext cx="148820" cy="17118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0F14FC2-44BD-C811-5522-C61CED656DE2}"/>
              </a:ext>
            </a:extLst>
          </p:cNvPr>
          <p:cNvCxnSpPr>
            <a:cxnSpLocks/>
          </p:cNvCxnSpPr>
          <p:nvPr/>
        </p:nvCxnSpPr>
        <p:spPr>
          <a:xfrm flipH="1" flipV="1">
            <a:off x="2220916" y="2065052"/>
            <a:ext cx="138545" cy="198054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picture containing jellyfish&#10;&#10;Description automatically generated">
            <a:extLst>
              <a:ext uri="{FF2B5EF4-FFF2-40B4-BE49-F238E27FC236}">
                <a16:creationId xmlns:a16="http://schemas.microsoft.com/office/drawing/2014/main" id="{C8631630-8A4D-614A-C9A7-CADB44272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2" y="692569"/>
            <a:ext cx="4022515" cy="2195214"/>
          </a:xfrm>
          <a:prstGeom prst="rect">
            <a:avLst/>
          </a:prstGeom>
        </p:spPr>
      </p:pic>
      <p:pic>
        <p:nvPicPr>
          <p:cNvPr id="6" name="Picture 5" descr="A picture containing invertebrate, coelenterate, jellyfish, blurry&#10;&#10;Description automatically generated">
            <a:extLst>
              <a:ext uri="{FF2B5EF4-FFF2-40B4-BE49-F238E27FC236}">
                <a16:creationId xmlns:a16="http://schemas.microsoft.com/office/drawing/2014/main" id="{EF414D02-5FD9-0A9A-3727-B757F11D2C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2993" y="649646"/>
            <a:ext cx="4000971" cy="22381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E5E0B17-25EA-1333-7847-A3C2B6982D57}"/>
              </a:ext>
            </a:extLst>
          </p:cNvPr>
          <p:cNvSpPr txBox="1"/>
          <p:nvPr/>
        </p:nvSpPr>
        <p:spPr>
          <a:xfrm>
            <a:off x="288800" y="2518451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SS01705_Brain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F962C7D-38E3-994A-792D-AA0D608BB89E}"/>
              </a:ext>
            </a:extLst>
          </p:cNvPr>
          <p:cNvSpPr txBox="1"/>
          <p:nvPr/>
        </p:nvSpPr>
        <p:spPr>
          <a:xfrm>
            <a:off x="4108566" y="2518451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SS01705_Brain 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154CA7-F10A-03B7-763F-095A15A7E9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0556" y="714217"/>
            <a:ext cx="4031566" cy="2364377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E4BFF74-8406-C76B-6E98-75E70127E25D}"/>
              </a:ext>
            </a:extLst>
          </p:cNvPr>
          <p:cNvSpPr txBox="1"/>
          <p:nvPr/>
        </p:nvSpPr>
        <p:spPr>
          <a:xfrm>
            <a:off x="8826927" y="2738093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SS04172_Brain 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A158F23-383E-34B1-F05B-D473B0A2F563}"/>
              </a:ext>
            </a:extLst>
          </p:cNvPr>
          <p:cNvSpPr txBox="1"/>
          <p:nvPr/>
        </p:nvSpPr>
        <p:spPr>
          <a:xfrm>
            <a:off x="8419475" y="208773"/>
            <a:ext cx="256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larval neuron MBON-e2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96053B6-3B81-C826-5BC5-1A821069B375}"/>
              </a:ext>
            </a:extLst>
          </p:cNvPr>
          <p:cNvSpPr txBox="1"/>
          <p:nvPr/>
        </p:nvSpPr>
        <p:spPr>
          <a:xfrm>
            <a:off x="8743544" y="4180365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SS04172_Brain 1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925AA77-6251-708F-14AB-9FF2F19B9696}"/>
              </a:ext>
            </a:extLst>
          </p:cNvPr>
          <p:cNvCxnSpPr>
            <a:cxnSpLocks/>
          </p:cNvCxnSpPr>
          <p:nvPr/>
        </p:nvCxnSpPr>
        <p:spPr>
          <a:xfrm flipH="1" flipV="1">
            <a:off x="10496011" y="1069672"/>
            <a:ext cx="274951" cy="31648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15874B8-A82F-9C90-F13D-BFED444583DD}"/>
              </a:ext>
            </a:extLst>
          </p:cNvPr>
          <p:cNvCxnSpPr>
            <a:cxnSpLocks/>
          </p:cNvCxnSpPr>
          <p:nvPr/>
        </p:nvCxnSpPr>
        <p:spPr>
          <a:xfrm flipH="1" flipV="1">
            <a:off x="10152614" y="1474225"/>
            <a:ext cx="121329" cy="363885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CDD274A-11FC-CAF0-2B06-4488F494918F}"/>
              </a:ext>
            </a:extLst>
          </p:cNvPr>
          <p:cNvGrpSpPr/>
          <p:nvPr/>
        </p:nvGrpSpPr>
        <p:grpSpPr>
          <a:xfrm>
            <a:off x="67620" y="3524702"/>
            <a:ext cx="12050229" cy="2292284"/>
            <a:chOff x="-3255368" y="2968593"/>
            <a:chExt cx="15287733" cy="2908147"/>
          </a:xfrm>
        </p:grpSpPr>
        <p:pic>
          <p:nvPicPr>
            <p:cNvPr id="12" name="Picture 11" descr="A picture containing dark, light, blurry, ocean floor&#10;&#10;Description automatically generated">
              <a:extLst>
                <a:ext uri="{FF2B5EF4-FFF2-40B4-BE49-F238E27FC236}">
                  <a16:creationId xmlns:a16="http://schemas.microsoft.com/office/drawing/2014/main" id="{0EBC97DE-BE47-E7D9-E504-971D9B2826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255368" y="2968593"/>
              <a:ext cx="4778216" cy="2908147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2F53E0C-EFE8-D2AA-AB41-3AA3C1D1709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86432" y="3059131"/>
              <a:ext cx="5083535" cy="273259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7EE87B3-0596-973A-DCDD-901E42499F1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56463" y="3059131"/>
              <a:ext cx="5075902" cy="2763124"/>
            </a:xfrm>
            <a:prstGeom prst="rect">
              <a:avLst/>
            </a:prstGeom>
          </p:spPr>
        </p:pic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E2662A55-2FD3-A0F2-C549-6C5DB1914475}"/>
              </a:ext>
            </a:extLst>
          </p:cNvPr>
          <p:cNvSpPr txBox="1"/>
          <p:nvPr/>
        </p:nvSpPr>
        <p:spPr>
          <a:xfrm>
            <a:off x="118417" y="5410596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SS04328_Brain 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4BDE7DB-A63D-B1EE-184D-1697DBB152BD}"/>
              </a:ext>
            </a:extLst>
          </p:cNvPr>
          <p:cNvSpPr txBox="1"/>
          <p:nvPr/>
        </p:nvSpPr>
        <p:spPr>
          <a:xfrm>
            <a:off x="3962888" y="5410596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SS04328_Brain 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6969B65-1E11-EE4B-269B-F91F970C9B33}"/>
              </a:ext>
            </a:extLst>
          </p:cNvPr>
          <p:cNvSpPr txBox="1"/>
          <p:nvPr/>
        </p:nvSpPr>
        <p:spPr>
          <a:xfrm>
            <a:off x="8201367" y="5410596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SS04328_Brain 3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DD1B6C4-15C0-E519-8EAE-AF0F1CE161FD}"/>
              </a:ext>
            </a:extLst>
          </p:cNvPr>
          <p:cNvSpPr txBox="1"/>
          <p:nvPr/>
        </p:nvSpPr>
        <p:spPr>
          <a:xfrm>
            <a:off x="62651" y="3045386"/>
            <a:ext cx="5447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Adult immortalized anatomy of larval neuron MBON-f2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BA5D605-1A5A-3B22-80EB-D7048CE2862E}"/>
              </a:ext>
            </a:extLst>
          </p:cNvPr>
          <p:cNvSpPr txBox="1"/>
          <p:nvPr/>
        </p:nvSpPr>
        <p:spPr>
          <a:xfrm>
            <a:off x="15942" y="273786"/>
            <a:ext cx="5707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Adult immortalized anatomy of larval neuron MBON-d1</a:t>
            </a:r>
          </a:p>
        </p:txBody>
      </p:sp>
    </p:spTree>
    <p:extLst>
      <p:ext uri="{BB962C8B-B14F-4D97-AF65-F5344CB8AC3E}">
        <p14:creationId xmlns:p14="http://schemas.microsoft.com/office/powerpoint/2010/main" val="3084341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45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Truman, Jim</dc:creator>
  <cp:lastModifiedBy>Truman, Jim</cp:lastModifiedBy>
  <cp:revision>12</cp:revision>
  <dcterms:created xsi:type="dcterms:W3CDTF">2022-06-08T22:16:26Z</dcterms:created>
  <dcterms:modified xsi:type="dcterms:W3CDTF">2022-06-08T22:54:03Z</dcterms:modified>
</cp:coreProperties>
</file>