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43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74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438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320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61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077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32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538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977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7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91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CCC5-24F5-4FE1-80D7-C70A7CA2A6B8}" type="datetimeFigureOut">
              <a:rPr lang="en-GB" smtClean="0"/>
              <a:t>08/02/2023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EEB51-61FE-4B6E-9F31-813B72B937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291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204" y="1687483"/>
            <a:ext cx="7782292" cy="30686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17038" y="3447753"/>
            <a:ext cx="5757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ERK1/2</a:t>
            </a:r>
            <a:endParaRPr lang="en-GB" sz="1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86875" y="2011617"/>
            <a:ext cx="830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dCas9-KRAB</a:t>
            </a:r>
            <a:endParaRPr lang="en-GB" sz="1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587773" y="2476989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587773" y="3874594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42412" y="1472039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0</a:t>
            </a:r>
            <a:endParaRPr lang="en-GB" sz="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37611" y="14720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100</a:t>
            </a:r>
            <a:endParaRPr lang="en-GB" sz="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97741" y="14720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250</a:t>
            </a:r>
            <a:endParaRPr lang="en-GB" sz="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63284" y="14720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500</a:t>
            </a:r>
            <a:endParaRPr lang="en-GB" sz="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58260" y="1472039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1000</a:t>
            </a:r>
            <a:endParaRPr lang="en-GB" sz="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236749" y="1063501"/>
            <a:ext cx="1149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u="sng" dirty="0" smtClean="0"/>
              <a:t>OE19-dCas9-KRAB</a:t>
            </a:r>
            <a:endParaRPr lang="en-GB" sz="1000" b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5776964" y="1348929"/>
            <a:ext cx="710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Doxycycline (ng/</a:t>
            </a:r>
            <a:r>
              <a:rPr lang="el-GR" sz="800" b="1" dirty="0" smtClean="0"/>
              <a:t>μ</a:t>
            </a:r>
            <a:r>
              <a:rPr lang="en-GB" sz="800" b="1" dirty="0" smtClean="0"/>
              <a:t>L)</a:t>
            </a:r>
            <a:endParaRPr lang="en-GB" sz="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71617" y="969176"/>
            <a:ext cx="2505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u="sng" dirty="0" smtClean="0"/>
              <a:t>Experiments not relevant</a:t>
            </a:r>
            <a:br>
              <a:rPr lang="en-GB" sz="1000" b="1" u="sng" dirty="0" smtClean="0"/>
            </a:br>
            <a:r>
              <a:rPr lang="en-GB" sz="1000" b="1" u="sng" dirty="0" smtClean="0"/>
              <a:t>to this study</a:t>
            </a:r>
            <a:endParaRPr lang="en-GB" sz="1000" b="1" u="sng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1878676" y="1189543"/>
            <a:ext cx="8645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896195" y="1186612"/>
            <a:ext cx="8645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436616" y="969176"/>
            <a:ext cx="2505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u="sng" dirty="0" smtClean="0"/>
              <a:t>Experiments not relevant </a:t>
            </a:r>
            <a:br>
              <a:rPr lang="en-GB" sz="1000" b="1" u="sng" dirty="0" smtClean="0"/>
            </a:br>
            <a:r>
              <a:rPr lang="en-GB" sz="1000" b="1" u="sng" dirty="0" smtClean="0"/>
              <a:t>to this study</a:t>
            </a:r>
            <a:endParaRPr lang="en-GB" sz="1000" b="1" u="sng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7778374" y="1186612"/>
            <a:ext cx="1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9396475" y="1186612"/>
            <a:ext cx="18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27413" y="4920571"/>
            <a:ext cx="7866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u="sng" dirty="0" smtClean="0"/>
              <a:t>Source data for Figure </a:t>
            </a:r>
            <a:r>
              <a:rPr lang="en-GB" sz="1000" b="1" u="sng" dirty="0" smtClean="0"/>
              <a:t>6- figure supplement 1B</a:t>
            </a:r>
            <a:r>
              <a:rPr lang="en-GB" sz="1000" b="1" u="sng" dirty="0" smtClean="0"/>
              <a:t>. </a:t>
            </a:r>
            <a:r>
              <a:rPr lang="en-GB" sz="1000" dirty="0" smtClean="0"/>
              <a:t>Raw unedited images of Western blots for OE19-dCas9-KRAB cells treated with various concentrations of doxycycline to induce dCas9 expression. Membranes have been probed for ERK1/2 as a loading control and Cas9. The regions used for creating the final figure are boxed. Molecular weight marker sizes (</a:t>
            </a:r>
            <a:r>
              <a:rPr lang="en-GB" sz="1000" dirty="0" err="1" smtClean="0"/>
              <a:t>kDa</a:t>
            </a:r>
            <a:r>
              <a:rPr lang="en-GB" sz="1000" dirty="0" smtClean="0"/>
              <a:t>) are shown on the right.</a:t>
            </a:r>
            <a:endParaRPr lang="en-GB" sz="1000" u="sng" dirty="0"/>
          </a:p>
        </p:txBody>
      </p:sp>
      <p:sp>
        <p:nvSpPr>
          <p:cNvPr id="2" name="Rectangle 1"/>
          <p:cNvSpPr/>
          <p:nvPr/>
        </p:nvSpPr>
        <p:spPr>
          <a:xfrm>
            <a:off x="6512102" y="2245023"/>
            <a:ext cx="1291211" cy="2462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593789" y="3657792"/>
            <a:ext cx="1291211" cy="2462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9874315" y="236813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170</a:t>
            </a:r>
            <a:endParaRPr lang="en-GB" sz="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9874315" y="254897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130</a:t>
            </a:r>
            <a:endParaRPr lang="en-GB" sz="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9874315" y="2844418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95</a:t>
            </a:r>
            <a:endParaRPr lang="en-GB" sz="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874315" y="305936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72</a:t>
            </a:r>
            <a:endParaRPr lang="en-GB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9874315" y="340529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55</a:t>
            </a:r>
            <a:endParaRPr lang="en-GB" sz="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9874315" y="3768259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43</a:t>
            </a:r>
            <a:endParaRPr lang="en-GB" sz="800" b="1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9587773" y="2656693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9587773" y="2963020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9587773" y="3169654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9587773" y="3515586"/>
            <a:ext cx="3491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303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100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Ibrahim Ahmed</dc:creator>
  <cp:lastModifiedBy>Andrew Sharrocks</cp:lastModifiedBy>
  <cp:revision>6</cp:revision>
  <dcterms:created xsi:type="dcterms:W3CDTF">2022-07-06T12:45:58Z</dcterms:created>
  <dcterms:modified xsi:type="dcterms:W3CDTF">2023-02-08T10:28:29Z</dcterms:modified>
</cp:coreProperties>
</file>