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39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6" d="100"/>
          <a:sy n="66" d="100"/>
        </p:scale>
        <p:origin x="56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B7505-E350-AE81-9FA8-8B49E87F8E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E274D3-4F87-B3E4-4CFB-215694913C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006263-3CC4-B860-F7B8-894345D70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B91C-71C4-47E7-83C9-CAEEE6A78983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91B3EF-8383-5217-1076-6B0F32BBF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E80319-D8C3-9E82-8473-E4DD7BCAE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1D7D-F77B-4E08-BAF9-F7B05CE545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964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5D750-255A-DE7B-9F08-592A28CC8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75B517-9AB7-452C-5AFE-A7FD0A8CAE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808BA7-B614-426D-066D-8323F555A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B91C-71C4-47E7-83C9-CAEEE6A78983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B342D7-9A4B-4D43-D451-A415E169A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5D8CA6-B456-9635-420E-A10E438DA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1D7D-F77B-4E08-BAF9-F7B05CE545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10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3B6DBBA-999D-AEE9-108B-BBDFB418DB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3C5105-75E7-15EB-1B17-220391E9FA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396017-8B93-50F7-7CF6-21B6EDA00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B91C-71C4-47E7-83C9-CAEEE6A78983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06248B-5492-6B36-A1C0-D76BF8088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796F56-FE54-E551-2EF9-E05498E51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1D7D-F77B-4E08-BAF9-F7B05CE545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104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17DBC-966E-03F7-689A-3043CC4FF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92B73B-C7F8-7C30-5966-37346946D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5FE67-AD6D-8B95-C225-105C7B814F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B91C-71C4-47E7-83C9-CAEEE6A78983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92EF5-7B9A-564A-1A15-B2205E1CC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D8DF9C-BED7-DF64-52D6-338CBEBDD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1D7D-F77B-4E08-BAF9-F7B05CE545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87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9D345-AE38-6A76-EBD4-B9378987C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AF237F-5B18-62BF-B4B6-604EE8803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120BE4-A43F-9DBF-2D89-606F64714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B91C-71C4-47E7-83C9-CAEEE6A78983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4CCEA3-23A6-2F08-FE8D-3BC26650C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E6364F-FC5D-E15F-C19E-334B54865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1D7D-F77B-4E08-BAF9-F7B05CE545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713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416A3-FCEF-0663-C3B9-A68300EBD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7B2207-5CC4-17CF-5A9D-B7D52675FB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8A9B75-6F6F-B125-58EF-DF5354610B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F01399-5CA3-8FE7-4058-84AAE9321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B91C-71C4-47E7-83C9-CAEEE6A78983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C01ECA-1CD2-581D-53F7-500048678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0D2481-F490-5771-5F57-31375ED21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1D7D-F77B-4E08-BAF9-F7B05CE545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15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0DDA1-079D-500D-89FC-A826EFFB0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73D745-4336-0B73-F9DC-30802E5C46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FB6124-C317-01DC-F03C-38A771B78B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E1E486-ECAF-8E21-76BD-70D162D08A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CAF139-39C8-FBD1-C3F3-7824C67255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136CA4-98B7-FE78-20D7-40395774B9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B91C-71C4-47E7-83C9-CAEEE6A78983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6DC062-7C3C-5B95-38CD-07A4903FA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03624C-E6BC-D3E2-A8BF-F242F7639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1D7D-F77B-4E08-BAF9-F7B05CE545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515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6B0A1-923D-FDE2-E550-FF7BD584C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034D1E-8391-37B5-9D26-65653BB1A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B91C-71C4-47E7-83C9-CAEEE6A78983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FBB0A3-E8BD-A41C-D242-E1A7E03FC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18C9B5-3DCF-BF9E-1DD7-9F5802953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1D7D-F77B-4E08-BAF9-F7B05CE545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642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4F6EE0-CF8D-82A6-3E85-2913D70F3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B91C-71C4-47E7-83C9-CAEEE6A78983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8849AC-DB97-9D30-8BBC-2ACE24482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F3C3F-0C15-8F00-0463-00C3BE1C3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1D7D-F77B-4E08-BAF9-F7B05CE545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699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46183-73E1-328F-1496-A14C00932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49278-F054-F6A1-982A-1A99BE2A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C9AB08-A0CE-17EC-0A88-FF35EAC04D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11DA09-11FF-BF3B-7A09-D7D7AC5B5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B91C-71C4-47E7-83C9-CAEEE6A78983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4EF78D-4F2F-2315-8223-E778B71C2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4EBABA-64B8-D1BF-1FB3-EE3B1016E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1D7D-F77B-4E08-BAF9-F7B05CE545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515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F0B188-6120-EE55-D3CC-E5054BBCA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9F7778-0A88-1FB6-5A28-E87AD64A57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983D49-C417-027A-E9E7-1E25710356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8673A7-0081-01FA-0F5E-67824DD6A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0B91C-71C4-47E7-83C9-CAEEE6A78983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F4CC60-EA16-524B-0B88-C26735484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46B8CB-9188-35CD-1C1C-F463AD4BF7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E1D7D-F77B-4E08-BAF9-F7B05CE545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298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93B81D-562B-3B51-CB68-E6798836F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59CF0B-D22E-39B6-0195-C51A6098D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77CC10-A8C9-446E-C7F9-4F100480D3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0B91C-71C4-47E7-83C9-CAEEE6A78983}" type="datetimeFigureOut">
              <a:rPr lang="en-US" smtClean="0"/>
              <a:t>11/22/2023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2A11AF-1BEA-B1A1-7E8E-A5BAE65518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3F42B6-1469-C135-6F1C-7EADF807EC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CE1D7D-F77B-4E08-BAF9-F7B05CE545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74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appliance, white, photo, black&#10;&#10;Description automatically generated">
            <a:extLst>
              <a:ext uri="{FF2B5EF4-FFF2-40B4-BE49-F238E27FC236}">
                <a16:creationId xmlns:a16="http://schemas.microsoft.com/office/drawing/2014/main" id="{9402C584-C967-5260-FA51-5499B01BC7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" t="-13" r="-89" b="-13"/>
          <a:stretch/>
        </p:blipFill>
        <p:spPr>
          <a:xfrm>
            <a:off x="2612572" y="1134836"/>
            <a:ext cx="6116974" cy="4392385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180781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4FA834B275764A8F54326E651A83AF" ma:contentTypeVersion="15" ma:contentTypeDescription="Create a new document." ma:contentTypeScope="" ma:versionID="7aadb214ff3a13517255017f6375dec0">
  <xsd:schema xmlns:xsd="http://www.w3.org/2001/XMLSchema" xmlns:xs="http://www.w3.org/2001/XMLSchema" xmlns:p="http://schemas.microsoft.com/office/2006/metadata/properties" xmlns:ns3="f7d54e65-d1f7-42d3-b56e-882c58f80b0a" xmlns:ns4="9a51f752-a93a-4e7a-95a7-515ef40e276e" targetNamespace="http://schemas.microsoft.com/office/2006/metadata/properties" ma:root="true" ma:fieldsID="6c968053271eae75953f7cb78f3db8c3" ns3:_="" ns4:_="">
    <xsd:import namespace="f7d54e65-d1f7-42d3-b56e-882c58f80b0a"/>
    <xsd:import namespace="9a51f752-a93a-4e7a-95a7-515ef40e276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d54e65-d1f7-42d3-b56e-882c58f80b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51f752-a93a-4e7a-95a7-515ef40e276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4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7d54e65-d1f7-42d3-b56e-882c58f80b0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7A39346-0430-4A53-AF6D-8A6B290681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d54e65-d1f7-42d3-b56e-882c58f80b0a"/>
    <ds:schemaRef ds:uri="9a51f752-a93a-4e7a-95a7-515ef40e276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ACCA432-4E3C-4F12-8E1C-EABC0D1C057F}">
  <ds:schemaRefs>
    <ds:schemaRef ds:uri="http://schemas.microsoft.com/office/2006/metadata/properties"/>
    <ds:schemaRef ds:uri="9a51f752-a93a-4e7a-95a7-515ef40e276e"/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f7d54e65-d1f7-42d3-b56e-882c58f80b0a"/>
    <ds:schemaRef ds:uri="http://purl.org/dc/dcmitype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56B4B2C9-8316-41AA-B7A2-E3C5F612547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Shi, Fubiao</dc:creator>
  <cp:lastModifiedBy>Ayala, Julio E</cp:lastModifiedBy>
  <cp:revision>1</cp:revision>
  <dcterms:created xsi:type="dcterms:W3CDTF">2023-11-21T18:13:52Z</dcterms:created>
  <dcterms:modified xsi:type="dcterms:W3CDTF">2023-11-22T14:40:35Z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92c8cef-6f2b-4af1-b4ac-d815ff795cd6_Enabled">
    <vt:lpwstr>true</vt:lpwstr>
  </property>
  <property fmtid="{D5CDD505-2E9C-101B-9397-08002B2CF9AE}" pid="3" name="MSIP_Label_792c8cef-6f2b-4af1-b4ac-d815ff795cd6_SetDate">
    <vt:lpwstr>2023-11-21T18:14:34Z</vt:lpwstr>
  </property>
  <property fmtid="{D5CDD505-2E9C-101B-9397-08002B2CF9AE}" pid="4" name="MSIP_Label_792c8cef-6f2b-4af1-b4ac-d815ff795cd6_Method">
    <vt:lpwstr>Standard</vt:lpwstr>
  </property>
  <property fmtid="{D5CDD505-2E9C-101B-9397-08002B2CF9AE}" pid="5" name="MSIP_Label_792c8cef-6f2b-4af1-b4ac-d815ff795cd6_Name">
    <vt:lpwstr>VUMC General</vt:lpwstr>
  </property>
  <property fmtid="{D5CDD505-2E9C-101B-9397-08002B2CF9AE}" pid="6" name="MSIP_Label_792c8cef-6f2b-4af1-b4ac-d815ff795cd6_SiteId">
    <vt:lpwstr>ef575030-1424-4ed8-b83c-12c533d879ab</vt:lpwstr>
  </property>
  <property fmtid="{D5CDD505-2E9C-101B-9397-08002B2CF9AE}" pid="7" name="MSIP_Label_792c8cef-6f2b-4af1-b4ac-d815ff795cd6_ActionId">
    <vt:lpwstr>8ff0b64a-86c3-40eb-b2c3-87d902dacd7c</vt:lpwstr>
  </property>
  <property fmtid="{D5CDD505-2E9C-101B-9397-08002B2CF9AE}" pid="8" name="MSIP_Label_792c8cef-6f2b-4af1-b4ac-d815ff795cd6_ContentBits">
    <vt:lpwstr>0</vt:lpwstr>
  </property>
  <property fmtid="{D5CDD505-2E9C-101B-9397-08002B2CF9AE}" pid="9" name="ContentTypeId">
    <vt:lpwstr>0x010100084FA834B275764A8F54326E651A83AF</vt:lpwstr>
  </property>
</Properties>
</file>