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45CA54-1173-4E0B-904D-E42A66D6D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CB2CD7E-F179-49AA-8F11-E564100C3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15AFAF-DD3C-4569-960C-36859A404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B6A122-5194-4455-8358-239149DD1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4F07FB1-71C6-4F64-A5BA-75C922EAB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5213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4ED876-8997-4F5F-BF0F-160EACC74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8BB54CF-012A-4B3E-B296-5FB91B8D3E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2C5CC36-C41B-4DA9-8E5B-6165E1558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304784-7389-4C43-9BC6-2A74872E0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90E2F0-C016-4A13-B310-A0CCB02FC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9770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CFF6413-E59F-447B-80D0-6572876097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8C15DA5-4AED-47EC-9EA0-CB1D2E173D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044F1B2-1623-45BE-8050-217AEF7AB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720850-15AF-4423-9C79-8DD2C9272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4214745-ED02-49D6-A996-37B22F3D9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0979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EA8248-CF47-4336-A1E8-84615AEDB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00D3874-5E1D-4DC8-832A-3EFDC3B30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A9330E1-A026-47B3-AD7E-36EBF06B8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5B22422-2376-4A1E-948D-BCCE03680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66F260C-AA48-4C66-94CE-B68FF4498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1719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DE7F0C-27ED-4899-8E22-8D221C5DB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4871061-69E2-4A37-98C3-E7F02DC1B2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E156AC3-259C-400A-8447-163A6C42D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A75F64-A602-4AD3-87E5-8F584616C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D6715D-27AE-4A12-A7E9-2689D92DD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6805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E8B7A8-1BF3-44B9-9D9E-F39E364A1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20995E-B012-45F5-A064-907D91128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62EF03D-9B10-4C3C-A7C6-33BC5737B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14C9FA-D191-43F2-B9AB-16A4A0FDD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9CE23EC-2F76-4DBF-AF4F-7285F40FB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35ADB5A-20B6-4217-A4E7-77A53FE7D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9642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59001-DF60-4EDD-8385-B67BC9799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4D0B039-C2C1-49D1-A96F-E1775067B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5A6C48B-FC53-4748-BF89-63B0CD2933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24EB651-6E57-441B-A63D-0182227560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58B507B-A59F-4AC2-8B37-D101D20A91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E7D2FC3-AFA7-4496-86C0-A6DD7D67E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2EEA79E-932C-4551-9F5A-7F3928FD2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6B20612-6368-4E0D-BA77-DC7B07523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257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D4601F-C436-488A-BB45-6CC4B9E66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D881031-C016-4A45-97B5-82D65DBD2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B28EF84-CDA8-4679-82FF-94475B73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8B99AC9-3DEB-452C-B43E-139CEC485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247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448B597-7B22-489B-99AA-E8F9EF3BE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0EF0EA1-5A61-4715-96A5-40E55881E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EAD94E9-08FE-4907-917B-81403343A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0315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1878E2-EE4D-4C4A-B066-35762B83A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3B955E3-9177-40C9-8227-3F241E0C8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58FA526-65E9-4815-B1FF-BA3B1CF90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9DCFACA-F2DE-4E05-8A9A-EF982551E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0D1168C-E315-43DF-AF05-DA2121E11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9549FC4-8C3F-4F61-9483-41C140605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5409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611F9F-1B10-431C-BC0D-50986BD1A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B36AD29-583B-41F7-A279-6C8BA94D52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41154DC-76BC-4F8D-BC2E-C9EE2AC80D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E1F2E75-9C70-4578-82D1-254EA5FE1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E049D95-3053-4900-9B0E-CAEFAE2DE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FE2399C-2ACB-4358-AD58-85AE37765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20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A9C6378-E316-4A97-8F00-D0F94B45A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654C610-BB8D-49E2-936D-EF85674D0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773397-0B19-4500-91E6-D70027EF01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8A8B4-AB56-424B-B070-72150EAA08F9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9D3F152-DEC5-422F-AA36-5531F937EF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8B2AF3-D3F9-433A-986B-C331AF9F97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D8D6F-7A4D-44DD-994A-E96567A827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32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2B1D2CB-706E-493E-A6AA-1F605EA2A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142" y="1352788"/>
            <a:ext cx="5192180" cy="415242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73E0567-F8EB-4CC8-B4F0-9ABD3A114F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8" y="1352788"/>
            <a:ext cx="5192180" cy="41524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173AACA-0939-4042-94EA-E25602020042}"/>
              </a:ext>
            </a:extLst>
          </p:cNvPr>
          <p:cNvSpPr txBox="1"/>
          <p:nvPr/>
        </p:nvSpPr>
        <p:spPr>
          <a:xfrm>
            <a:off x="2212584" y="4854405"/>
            <a:ext cx="1643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Lysate sample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362243-22A9-40EC-A1C9-50933A040DB4}"/>
              </a:ext>
            </a:extLst>
          </p:cNvPr>
          <p:cNvSpPr txBox="1"/>
          <p:nvPr/>
        </p:nvSpPr>
        <p:spPr>
          <a:xfrm>
            <a:off x="8139588" y="4854405"/>
            <a:ext cx="2002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IP elution sample</a:t>
            </a:r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A3B88447-AEB4-45CE-9698-4BD3B6F14355}"/>
              </a:ext>
            </a:extLst>
          </p:cNvPr>
          <p:cNvSpPr/>
          <p:nvPr/>
        </p:nvSpPr>
        <p:spPr>
          <a:xfrm>
            <a:off x="3321050" y="3282950"/>
            <a:ext cx="292100" cy="196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10743913-6B7B-4C9D-8E1E-6E7A25F2EE82}"/>
              </a:ext>
            </a:extLst>
          </p:cNvPr>
          <p:cNvSpPr/>
          <p:nvPr/>
        </p:nvSpPr>
        <p:spPr>
          <a:xfrm>
            <a:off x="9140824" y="3297237"/>
            <a:ext cx="550863" cy="196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156493-05D0-47CE-9204-09F4E5DB68BB}"/>
              </a:ext>
            </a:extLst>
          </p:cNvPr>
          <p:cNvSpPr txBox="1"/>
          <p:nvPr/>
        </p:nvSpPr>
        <p:spPr>
          <a:xfrm>
            <a:off x="0" y="0"/>
            <a:ext cx="2734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GJA1/Rab11a-HA co-IP</a:t>
            </a:r>
            <a:endParaRPr lang="ko-KR" altLang="en-US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5D5454-8FB4-4AAD-8C61-B2C0D58E88A7}"/>
              </a:ext>
            </a:extLst>
          </p:cNvPr>
          <p:cNvSpPr txBox="1"/>
          <p:nvPr/>
        </p:nvSpPr>
        <p:spPr>
          <a:xfrm>
            <a:off x="2204719" y="5409962"/>
            <a:ext cx="111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IB : GJA1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B9478A-7F4B-4D37-99EB-7134B938EC47}"/>
              </a:ext>
            </a:extLst>
          </p:cNvPr>
          <p:cNvSpPr txBox="1"/>
          <p:nvPr/>
        </p:nvSpPr>
        <p:spPr>
          <a:xfrm>
            <a:off x="8139588" y="5223737"/>
            <a:ext cx="1113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IP : GJA1</a:t>
            </a:r>
          </a:p>
          <a:p>
            <a:r>
              <a:rPr lang="en-US" altLang="ko-KR" dirty="0"/>
              <a:t>IB : GJA1</a:t>
            </a:r>
            <a:endParaRPr lang="ko-KR" altLang="en-US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05D17C18-8A4D-3B2B-22B1-09CEAF071F02}"/>
              </a:ext>
            </a:extLst>
          </p:cNvPr>
          <p:cNvGrpSpPr/>
          <p:nvPr/>
        </p:nvGrpSpPr>
        <p:grpSpPr>
          <a:xfrm>
            <a:off x="9003798" y="2730905"/>
            <a:ext cx="884417" cy="461665"/>
            <a:chOff x="2025168" y="2373850"/>
            <a:chExt cx="884417" cy="46166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6A10651-8614-4264-B632-F9B53612DB54}"/>
                </a:ext>
              </a:extLst>
            </p:cNvPr>
            <p:cNvSpPr txBox="1"/>
            <p:nvPr/>
          </p:nvSpPr>
          <p:spPr>
            <a:xfrm>
              <a:off x="2025168" y="2373850"/>
              <a:ext cx="497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dirty="0"/>
                <a:t>IP</a:t>
              </a:r>
            </a:p>
            <a:p>
              <a:pPr algn="ctr"/>
              <a:r>
                <a:rPr lang="en-US" altLang="ko-KR" sz="1200" dirty="0"/>
                <a:t>GJA1</a:t>
              </a:r>
              <a:endParaRPr lang="ko-KR" altLang="en-US" sz="12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32324C1-639C-A26D-025C-C2E2E6C66FEB}"/>
                </a:ext>
              </a:extLst>
            </p:cNvPr>
            <p:cNvSpPr txBox="1"/>
            <p:nvPr/>
          </p:nvSpPr>
          <p:spPr>
            <a:xfrm>
              <a:off x="2516529" y="2373850"/>
              <a:ext cx="3930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dirty="0"/>
                <a:t>IP</a:t>
              </a:r>
            </a:p>
            <a:p>
              <a:pPr algn="ctr"/>
              <a:r>
                <a:rPr lang="en-US" altLang="ko-KR" sz="1200" dirty="0"/>
                <a:t>IgG</a:t>
              </a:r>
              <a:endParaRPr lang="ko-KR" altLang="en-US" sz="1200" dirty="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7A26BD1-4229-8F15-3FA3-3B3D87B58E2F}"/>
              </a:ext>
            </a:extLst>
          </p:cNvPr>
          <p:cNvSpPr txBox="1"/>
          <p:nvPr/>
        </p:nvSpPr>
        <p:spPr>
          <a:xfrm>
            <a:off x="3168158" y="2411099"/>
            <a:ext cx="497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/>
              <a:t>IP</a:t>
            </a:r>
          </a:p>
          <a:p>
            <a:pPr algn="ctr"/>
            <a:r>
              <a:rPr lang="en-US" altLang="ko-KR" sz="1200" dirty="0"/>
              <a:t>GJA1</a:t>
            </a:r>
            <a:endParaRPr lang="ko-KR" altLang="en-US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6C91D6-A807-0DBD-55BB-88F8F5D8723E}"/>
              </a:ext>
            </a:extLst>
          </p:cNvPr>
          <p:cNvSpPr txBox="1"/>
          <p:nvPr/>
        </p:nvSpPr>
        <p:spPr>
          <a:xfrm>
            <a:off x="3659519" y="2411099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/>
              <a:t>IP</a:t>
            </a:r>
          </a:p>
          <a:p>
            <a:pPr algn="ctr"/>
            <a:r>
              <a:rPr lang="en-US" altLang="ko-KR" sz="1200" dirty="0"/>
              <a:t>IgG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63694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</Words>
  <Application>Microsoft Office PowerPoint</Application>
  <PresentationFormat>와이드스크린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장 동길</dc:creator>
  <cp:lastModifiedBy>(교원) 박태주 (생명과학과)</cp:lastModifiedBy>
  <cp:revision>4</cp:revision>
  <dcterms:created xsi:type="dcterms:W3CDTF">2022-01-13T08:47:31Z</dcterms:created>
  <dcterms:modified xsi:type="dcterms:W3CDTF">2022-06-30T06:56:45Z</dcterms:modified>
</cp:coreProperties>
</file>