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150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9E8EB8A-AC98-48F2-9CD3-5F47B012FA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DB08818B-64A7-4688-9DF1-65868AA1C6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FE40FB0-317E-4982-9F5C-F0AFC640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8BD63D-971B-4355-8F5E-F455D9C70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2D8991-32E1-4BFC-9A6F-D92970FA1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2676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C6FD82-8140-4E00-BA6B-252FDBB10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4D8DDCD-E306-4EA0-97B2-D47D39A54E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D1FD9AB-4D48-41E4-A685-1619A0FF01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127AD1-8289-400B-98DD-708EBA010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E19D3BE-700E-4C13-9B4F-CC4F3FC5A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100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66A4823-57A7-4ABB-A4B5-8589085813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140772A-404A-4248-BE82-2D16ED52EE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9DC398-695D-4700-985C-B8902EE4E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00E140-8045-49F9-B276-417F93312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81D10E5-B77D-4B70-958C-CE6D46334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5017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791D55-A77F-485C-AC08-9E87B5CB6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1EB5B19-022F-4A00-9E1B-1E9B7ABA90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3754731-8464-4D5B-B948-4586DB0C2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BBC058-CDB7-45D0-A59B-C9BFE710E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5A05B4-C8B3-401D-830D-3334BA1B6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12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5F5E9E-F78C-4840-ACC4-DCAD1A094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5C5C4E5-0436-451D-80D2-73767A36A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48689C9-A1D4-4276-A8C8-068F9FDBB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517D65-5D80-4360-B3B0-12F3D62F6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567C06-66D5-44BA-9214-C11834885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93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C2AFA-7DB9-4574-BF17-CA2843ED4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B18A04-60D9-44BC-8925-C40DECC0F4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70D8A17-2ADB-4E08-8F54-95ABCBDDC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0372326-60F3-476A-847D-936DEF49F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3AF5EC-78E0-4BBA-A144-E25B79205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32D0623-6C73-4A39-88D4-8DB563DF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289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9BAE40-96AB-4178-8B4E-D13CBE049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24A7DD3-4B95-467C-830E-AA6DE03A8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3A8117-11B1-4083-97FC-2134B85B7F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C9F51C-24E6-44AA-A07D-665BB3992E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D1EB315-6C53-434A-8E70-52959FFFF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3A52F8A-A1ED-4A24-B675-13F4660A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67F71E1-1C93-43C8-8CF4-741E28F4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14518E6-E57E-40E9-BDA6-07DF7C5F3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867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A3BBF0-D960-40E5-B597-BE6E11CF7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43DEC6A-963E-4627-9CBD-347E8B4FE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56A636E-BAC5-4452-8142-A25CD3433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74EBF6C-80EE-4A3A-A836-5265C9FA2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128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314D291-398A-4EF7-993A-CC106D41B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621E066-0BB3-47EF-90B2-0AA3EF1D4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E9308EB-2792-4227-B23B-3AB66EA7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40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6DCD0A-55FE-4856-B56F-9CA7D4883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00A8CB-E3AC-49D1-BCA3-8108F802D1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90C25F1-7219-4B3C-B7CF-85DAD9ED88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50C3A70-8F0F-410F-9AB8-BD7C449A2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16C64B0-D305-4AE6-9B36-3BEEF3013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E35A3C-1CDF-4326-B592-B349A2A7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3483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7A6F10-9BC1-410D-9994-93A47E298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D2061A3-7C26-40DA-BDD2-02821801A7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0F5DAE66-AFC6-464A-A2E5-FE9504846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BDBE6E-E2C2-49F9-867A-D246E26B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893EF9F-BD84-42B2-9B69-C5D4A5290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708BDEB-99E8-4097-B91F-304348634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97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4639B07-E12D-4C81-946A-10B9123C8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9BED863-371E-4EEA-8F0B-72A0DA04C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099701C-C5D4-4AB2-A85D-818939440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7600-1BD2-4F36-9338-2AE3627756E4}" type="datetimeFigureOut">
              <a:rPr lang="ko-KR" altLang="en-US" smtClean="0"/>
              <a:t>2022-06-30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D4F0A32-AD26-4356-B365-133E556045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5771EF0-9CAE-4326-A44A-B9AD22F568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65CDC-D783-406F-BF23-F737F9E40A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527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98A9ED23-C25F-55C6-BF79-D9A6F062C77B}"/>
              </a:ext>
            </a:extLst>
          </p:cNvPr>
          <p:cNvGrpSpPr/>
          <p:nvPr/>
        </p:nvGrpSpPr>
        <p:grpSpPr>
          <a:xfrm>
            <a:off x="5780891" y="1104462"/>
            <a:ext cx="6195713" cy="4956308"/>
            <a:chOff x="6346146" y="1104462"/>
            <a:chExt cx="5630458" cy="4504128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36E37D65-92FD-48E7-A23F-AE7AF27C5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6146" y="1104462"/>
              <a:ext cx="5630458" cy="4504128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D9BFC37C-80A2-4E2E-B759-6108FFFCC4E7}"/>
                </a:ext>
              </a:extLst>
            </p:cNvPr>
            <p:cNvSpPr/>
            <p:nvPr/>
          </p:nvSpPr>
          <p:spPr>
            <a:xfrm>
              <a:off x="9591675" y="3551236"/>
              <a:ext cx="1746251" cy="3159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5DBB2189-3EC1-4A9E-BEE1-C07D712E8B4F}"/>
              </a:ext>
            </a:extLst>
          </p:cNvPr>
          <p:cNvSpPr txBox="1"/>
          <p:nvPr/>
        </p:nvSpPr>
        <p:spPr>
          <a:xfrm>
            <a:off x="1139600" y="5705867"/>
            <a:ext cx="1643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Lysate sample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2607CF-00DE-4FA3-BDB1-3F7DBB54031B}"/>
              </a:ext>
            </a:extLst>
          </p:cNvPr>
          <p:cNvSpPr txBox="1"/>
          <p:nvPr/>
        </p:nvSpPr>
        <p:spPr>
          <a:xfrm>
            <a:off x="9583000" y="5752875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elution sample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9AEF9FE0-F71A-9991-A0A0-D6CA9E1E6E2D}"/>
              </a:ext>
            </a:extLst>
          </p:cNvPr>
          <p:cNvGrpSpPr/>
          <p:nvPr/>
        </p:nvGrpSpPr>
        <p:grpSpPr>
          <a:xfrm>
            <a:off x="-320926" y="666087"/>
            <a:ext cx="6375606" cy="5102642"/>
            <a:chOff x="369888" y="1185863"/>
            <a:chExt cx="5629275" cy="4505325"/>
          </a:xfrm>
        </p:grpSpPr>
        <p:graphicFrame>
          <p:nvGraphicFramePr>
            <p:cNvPr id="2" name="개체 1">
              <a:extLst>
                <a:ext uri="{FF2B5EF4-FFF2-40B4-BE49-F238E27FC236}">
                  <a16:creationId xmlns:a16="http://schemas.microsoft.com/office/drawing/2014/main" id="{59021535-009D-4538-8DFC-FDCCC4D1F61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6415687"/>
                </p:ext>
              </p:extLst>
            </p:nvPr>
          </p:nvGraphicFramePr>
          <p:xfrm>
            <a:off x="369888" y="1185863"/>
            <a:ext cx="5629275" cy="4505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3599640" imgH="2879280" progId="">
                    <p:embed/>
                  </p:oleObj>
                </mc:Choice>
                <mc:Fallback>
                  <p:oleObj r:id="rId3" imgW="3599640" imgH="2879280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9888" y="1185863"/>
                          <a:ext cx="5629275" cy="4505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88B8B1EB-67A2-4696-9F48-A89020780040}"/>
                </a:ext>
              </a:extLst>
            </p:cNvPr>
            <p:cNvSpPr/>
            <p:nvPr/>
          </p:nvSpPr>
          <p:spPr>
            <a:xfrm>
              <a:off x="1386178" y="3754437"/>
              <a:ext cx="1847671" cy="25082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1F4E139-5011-457A-A6A3-58A699DAC025}"/>
              </a:ext>
            </a:extLst>
          </p:cNvPr>
          <p:cNvSpPr txBox="1"/>
          <p:nvPr/>
        </p:nvSpPr>
        <p:spPr>
          <a:xfrm>
            <a:off x="0" y="0"/>
            <a:ext cx="4300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err="1"/>
              <a:t>wt</a:t>
            </a:r>
            <a:r>
              <a:rPr lang="en-US" altLang="ko-KR" b="1" dirty="0"/>
              <a:t>/dnGJA1-Flag &amp; Rab11a-HA co-IP</a:t>
            </a:r>
            <a:endParaRPr lang="ko-KR" altLang="en-US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2F9764-3092-4557-B11D-0B7E495617E5}"/>
              </a:ext>
            </a:extLst>
          </p:cNvPr>
          <p:cNvSpPr txBox="1"/>
          <p:nvPr/>
        </p:nvSpPr>
        <p:spPr>
          <a:xfrm>
            <a:off x="1217377" y="6096203"/>
            <a:ext cx="1487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IB : DDDD-K</a:t>
            </a:r>
            <a:endParaRPr lang="ko-KR" alt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B25553-823F-48E9-A70E-D65A7E8493E5}"/>
              </a:ext>
            </a:extLst>
          </p:cNvPr>
          <p:cNvSpPr txBox="1"/>
          <p:nvPr/>
        </p:nvSpPr>
        <p:spPr>
          <a:xfrm>
            <a:off x="9688117" y="6122207"/>
            <a:ext cx="1585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IP : M2 (Flag)</a:t>
            </a:r>
          </a:p>
          <a:p>
            <a:r>
              <a:rPr lang="en-US" altLang="ko-KR" dirty="0"/>
              <a:t>IB : DDDD-K</a:t>
            </a:r>
            <a:endParaRPr lang="ko-KR" altLang="en-US" dirty="0"/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98625FEB-37DE-0B4C-EB57-9D52A6041FBB}"/>
              </a:ext>
            </a:extLst>
          </p:cNvPr>
          <p:cNvGrpSpPr/>
          <p:nvPr/>
        </p:nvGrpSpPr>
        <p:grpSpPr>
          <a:xfrm>
            <a:off x="-93623" y="666087"/>
            <a:ext cx="2848946" cy="1212551"/>
            <a:chOff x="1686137" y="-1725300"/>
            <a:chExt cx="3641209" cy="118905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00BD31D-33C6-CEBC-B568-885DB95B1B7D}"/>
                </a:ext>
              </a:extLst>
            </p:cNvPr>
            <p:cNvSpPr txBox="1"/>
            <p:nvPr/>
          </p:nvSpPr>
          <p:spPr>
            <a:xfrm>
              <a:off x="1686137" y="-807874"/>
              <a:ext cx="1103324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Rab11a-HA</a:t>
              </a:r>
              <a:endParaRPr lang="ko-KR" altLang="en-US" sz="12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B5005E8-3AAD-8824-0ED2-020D4024B496}"/>
                </a:ext>
              </a:extLst>
            </p:cNvPr>
            <p:cNvSpPr txBox="1"/>
            <p:nvPr/>
          </p:nvSpPr>
          <p:spPr>
            <a:xfrm>
              <a:off x="1775266" y="-1046761"/>
              <a:ext cx="995052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GJA1-Flag</a:t>
              </a:r>
              <a:endParaRPr lang="ko-KR" altLang="en-US" sz="12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BD41CD-133F-3DB7-61BC-1B37CD011C00}"/>
                </a:ext>
              </a:extLst>
            </p:cNvPr>
            <p:cNvSpPr txBox="1"/>
            <p:nvPr/>
          </p:nvSpPr>
          <p:spPr>
            <a:xfrm>
              <a:off x="3015159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41A602D-8C3E-637C-1599-73026793910F}"/>
                </a:ext>
              </a:extLst>
            </p:cNvPr>
            <p:cNvSpPr txBox="1"/>
            <p:nvPr/>
          </p:nvSpPr>
          <p:spPr>
            <a:xfrm>
              <a:off x="3509941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7D46C45-1421-B998-0B0B-C300BF6EC82B}"/>
                </a:ext>
              </a:extLst>
            </p:cNvPr>
            <p:cNvSpPr txBox="1"/>
            <p:nvPr/>
          </p:nvSpPr>
          <p:spPr>
            <a:xfrm>
              <a:off x="4004724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AB56AF0-F663-E7AB-B469-780D039A96B5}"/>
                </a:ext>
              </a:extLst>
            </p:cNvPr>
            <p:cNvSpPr txBox="1"/>
            <p:nvPr/>
          </p:nvSpPr>
          <p:spPr>
            <a:xfrm>
              <a:off x="4499505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730BC3-0414-C3AF-A893-B624ED6493A2}"/>
                </a:ext>
              </a:extLst>
            </p:cNvPr>
            <p:cNvSpPr txBox="1"/>
            <p:nvPr/>
          </p:nvSpPr>
          <p:spPr>
            <a:xfrm>
              <a:off x="4994287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83F00908-E6A1-8615-A540-724E80DFC265}"/>
                </a:ext>
              </a:extLst>
            </p:cNvPr>
            <p:cNvGrpSpPr/>
            <p:nvPr/>
          </p:nvGrpSpPr>
          <p:grpSpPr>
            <a:xfrm>
              <a:off x="2892554" y="-1197187"/>
              <a:ext cx="2358964" cy="407782"/>
              <a:chOff x="1325524" y="2317256"/>
              <a:chExt cx="3584173" cy="619577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931037F-94C6-C5F7-E598-3257C281519D}"/>
                  </a:ext>
                </a:extLst>
              </p:cNvPr>
              <p:cNvSpPr txBox="1"/>
              <p:nvPr/>
            </p:nvSpPr>
            <p:spPr>
              <a:xfrm rot="18900000">
                <a:off x="1325524" y="2524119"/>
                <a:ext cx="714724" cy="412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dirty="0"/>
                  <a:t>WT</a:t>
                </a:r>
                <a:endParaRPr lang="ko-KR" altLang="en-US" sz="1200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3FE1226-B9C2-3A6D-965C-9DE0DBA4A4F7}"/>
                  </a:ext>
                </a:extLst>
              </p:cNvPr>
              <p:cNvSpPr txBox="1"/>
              <p:nvPr/>
            </p:nvSpPr>
            <p:spPr>
              <a:xfrm rot="18900000">
                <a:off x="2021028" y="2425505"/>
                <a:ext cx="1066483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dirty="0"/>
                  <a:t>T154A</a:t>
                </a:r>
                <a:endParaRPr lang="ko-KR" altLang="en-US" sz="1200" dirty="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B380ED-40AA-52D1-B0C3-8E4D7F6B1801}"/>
                  </a:ext>
                </a:extLst>
              </p:cNvPr>
              <p:cNvSpPr txBox="1"/>
              <p:nvPr/>
            </p:nvSpPr>
            <p:spPr>
              <a:xfrm rot="18900000">
                <a:off x="2686216" y="2317256"/>
                <a:ext cx="1470328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altLang="ko-KR" sz="1200" dirty="0"/>
                  <a:t>Δ</a:t>
                </a:r>
                <a:r>
                  <a:rPr lang="en-US" altLang="ko-KR" sz="1200" dirty="0"/>
                  <a:t>130-136</a:t>
                </a:r>
                <a:endParaRPr lang="ko-KR" altLang="en-US" sz="1200" dirty="0"/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71F3561A-5B03-8703-4EC2-3B5644C275DF}"/>
                  </a:ext>
                </a:extLst>
              </p:cNvPr>
              <p:cNvSpPr txBox="1"/>
              <p:nvPr/>
            </p:nvSpPr>
            <p:spPr>
              <a:xfrm rot="18900000">
                <a:off x="3439369" y="2317256"/>
                <a:ext cx="1470328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altLang="ko-KR" sz="1200" dirty="0"/>
                  <a:t>Δ</a:t>
                </a:r>
                <a:r>
                  <a:rPr lang="en-US" altLang="ko-KR" sz="1200" dirty="0"/>
                  <a:t>234-243</a:t>
                </a:r>
                <a:endParaRPr lang="ko-KR" altLang="en-US" sz="1200" dirty="0"/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E7C8C73-0438-0DFF-523C-3DF5725F5580}"/>
                </a:ext>
              </a:extLst>
            </p:cNvPr>
            <p:cNvSpPr txBox="1"/>
            <p:nvPr/>
          </p:nvSpPr>
          <p:spPr>
            <a:xfrm>
              <a:off x="5009056" y="-1046762"/>
              <a:ext cx="280622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-</a:t>
              </a:r>
              <a:endParaRPr lang="ko-KR" altLang="en-US" sz="1200" b="1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237DC5E-6B40-6440-6915-69B8E817348C}"/>
                </a:ext>
              </a:extLst>
            </p:cNvPr>
            <p:cNvSpPr txBox="1"/>
            <p:nvPr/>
          </p:nvSpPr>
          <p:spPr>
            <a:xfrm>
              <a:off x="2038671" y="-1725300"/>
              <a:ext cx="236103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ko-KR" altLang="en-US" sz="1200" b="1" dirty="0"/>
            </a:p>
          </p:txBody>
        </p: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A4E1B0D0-80FB-BDFD-E2A4-2F1FD678E47D}"/>
              </a:ext>
            </a:extLst>
          </p:cNvPr>
          <p:cNvGrpSpPr/>
          <p:nvPr/>
        </p:nvGrpSpPr>
        <p:grpSpPr>
          <a:xfrm>
            <a:off x="8272795" y="975949"/>
            <a:ext cx="2848946" cy="1212551"/>
            <a:chOff x="1686137" y="-1725300"/>
            <a:chExt cx="3641209" cy="1189058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8ACAEF5-DEA9-09AB-6998-C47DB57ACF02}"/>
                </a:ext>
              </a:extLst>
            </p:cNvPr>
            <p:cNvSpPr txBox="1"/>
            <p:nvPr/>
          </p:nvSpPr>
          <p:spPr>
            <a:xfrm>
              <a:off x="1686137" y="-807874"/>
              <a:ext cx="1103324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Rab11a-HA</a:t>
              </a:r>
              <a:endParaRPr lang="ko-KR" altLang="en-US" sz="1200" dirty="0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1BD4813-2900-FDB7-70E6-9EB680DC7DA8}"/>
                </a:ext>
              </a:extLst>
            </p:cNvPr>
            <p:cNvSpPr txBox="1"/>
            <p:nvPr/>
          </p:nvSpPr>
          <p:spPr>
            <a:xfrm>
              <a:off x="1775266" y="-1046761"/>
              <a:ext cx="995052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/>
                <a:t>GJA1-Flag</a:t>
              </a:r>
              <a:endParaRPr lang="ko-KR" altLang="en-US" sz="1200" dirty="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FA33796C-1232-F152-C86F-6B45503C278D}"/>
                </a:ext>
              </a:extLst>
            </p:cNvPr>
            <p:cNvSpPr txBox="1"/>
            <p:nvPr/>
          </p:nvSpPr>
          <p:spPr>
            <a:xfrm>
              <a:off x="3015159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D119789-ACA0-3028-6FD5-355CB91732DD}"/>
                </a:ext>
              </a:extLst>
            </p:cNvPr>
            <p:cNvSpPr txBox="1"/>
            <p:nvPr/>
          </p:nvSpPr>
          <p:spPr>
            <a:xfrm>
              <a:off x="3509941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3C6F245A-5ACE-6B7F-B730-971EA94C1EA8}"/>
                </a:ext>
              </a:extLst>
            </p:cNvPr>
            <p:cNvSpPr txBox="1"/>
            <p:nvPr/>
          </p:nvSpPr>
          <p:spPr>
            <a:xfrm>
              <a:off x="4004724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903F58D-5986-47D0-E89B-79F906B29D4D}"/>
                </a:ext>
              </a:extLst>
            </p:cNvPr>
            <p:cNvSpPr txBox="1"/>
            <p:nvPr/>
          </p:nvSpPr>
          <p:spPr>
            <a:xfrm>
              <a:off x="4499505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14EEB83-40E9-986E-1B03-B352AEE5B9B3}"/>
                </a:ext>
              </a:extLst>
            </p:cNvPr>
            <p:cNvSpPr txBox="1"/>
            <p:nvPr/>
          </p:nvSpPr>
          <p:spPr>
            <a:xfrm>
              <a:off x="4994287" y="-807874"/>
              <a:ext cx="333059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+</a:t>
              </a:r>
              <a:endParaRPr lang="ko-KR" altLang="en-US" sz="1200" b="1" dirty="0"/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6D9E037F-F6BE-AA5C-CD87-C59B9060BC38}"/>
                </a:ext>
              </a:extLst>
            </p:cNvPr>
            <p:cNvGrpSpPr/>
            <p:nvPr/>
          </p:nvGrpSpPr>
          <p:grpSpPr>
            <a:xfrm>
              <a:off x="2892554" y="-1197187"/>
              <a:ext cx="2358964" cy="407782"/>
              <a:chOff x="1325524" y="2317256"/>
              <a:chExt cx="3584173" cy="619577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1872C56D-A544-5AE4-960E-01055F4CB458}"/>
                  </a:ext>
                </a:extLst>
              </p:cNvPr>
              <p:cNvSpPr txBox="1"/>
              <p:nvPr/>
            </p:nvSpPr>
            <p:spPr>
              <a:xfrm rot="18900000">
                <a:off x="1325524" y="2524119"/>
                <a:ext cx="714724" cy="4127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dirty="0"/>
                  <a:t>WT</a:t>
                </a:r>
                <a:endParaRPr lang="ko-KR" altLang="en-US" sz="1200" dirty="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11E4F111-2037-0832-B4ED-DC4570B72F3C}"/>
                  </a:ext>
                </a:extLst>
              </p:cNvPr>
              <p:cNvSpPr txBox="1"/>
              <p:nvPr/>
            </p:nvSpPr>
            <p:spPr>
              <a:xfrm rot="18900000">
                <a:off x="2021028" y="2425505"/>
                <a:ext cx="1066483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200" dirty="0"/>
                  <a:t>T154A</a:t>
                </a:r>
                <a:endParaRPr lang="ko-KR" altLang="en-US" sz="1200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B7DB6E0-63AC-42AE-AC88-B3BBD4B0054B}"/>
                  </a:ext>
                </a:extLst>
              </p:cNvPr>
              <p:cNvSpPr txBox="1"/>
              <p:nvPr/>
            </p:nvSpPr>
            <p:spPr>
              <a:xfrm rot="18900000">
                <a:off x="2686216" y="2317256"/>
                <a:ext cx="1470328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altLang="ko-KR" sz="1200" dirty="0"/>
                  <a:t>Δ</a:t>
                </a:r>
                <a:r>
                  <a:rPr lang="en-US" altLang="ko-KR" sz="1200" dirty="0"/>
                  <a:t>130-136</a:t>
                </a:r>
                <a:endParaRPr lang="ko-KR" altLang="en-US" sz="1200" dirty="0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F18E12F3-3764-2A74-9E83-469C90B2C130}"/>
                  </a:ext>
                </a:extLst>
              </p:cNvPr>
              <p:cNvSpPr txBox="1"/>
              <p:nvPr/>
            </p:nvSpPr>
            <p:spPr>
              <a:xfrm rot="18900000">
                <a:off x="3439369" y="2317256"/>
                <a:ext cx="1470328" cy="4127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l-GR" altLang="ko-KR" sz="1200" dirty="0"/>
                  <a:t>Δ</a:t>
                </a:r>
                <a:r>
                  <a:rPr lang="en-US" altLang="ko-KR" sz="1200" dirty="0"/>
                  <a:t>234-243</a:t>
                </a:r>
                <a:endParaRPr lang="ko-KR" altLang="en-US" sz="1200" dirty="0"/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6AB51BB6-60C0-6C00-DAE8-E5F9F6028539}"/>
                </a:ext>
              </a:extLst>
            </p:cNvPr>
            <p:cNvSpPr txBox="1"/>
            <p:nvPr/>
          </p:nvSpPr>
          <p:spPr>
            <a:xfrm>
              <a:off x="5009056" y="-1046762"/>
              <a:ext cx="280622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/>
                <a:t>-</a:t>
              </a:r>
              <a:endParaRPr lang="ko-KR" altLang="en-US" sz="1200" b="1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93EFCC3-CD88-A4D6-78E3-A2B2431AB471}"/>
                </a:ext>
              </a:extLst>
            </p:cNvPr>
            <p:cNvSpPr txBox="1"/>
            <p:nvPr/>
          </p:nvSpPr>
          <p:spPr>
            <a:xfrm>
              <a:off x="2038671" y="-1725300"/>
              <a:ext cx="236103" cy="2716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ko-KR" altLang="en-U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73087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</Words>
  <Application>Microsoft Office PowerPoint</Application>
  <PresentationFormat>와이드스크린</PresentationFormat>
  <Paragraphs>30</Paragraphs>
  <Slides>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0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동길</dc:creator>
  <cp:lastModifiedBy>(교원) 박태주 (생명과학과)</cp:lastModifiedBy>
  <cp:revision>7</cp:revision>
  <dcterms:created xsi:type="dcterms:W3CDTF">2022-01-13T08:50:58Z</dcterms:created>
  <dcterms:modified xsi:type="dcterms:W3CDTF">2022-06-30T06:46:59Z</dcterms:modified>
</cp:coreProperties>
</file>