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2"/>
  </p:normalViewPr>
  <p:slideViewPr>
    <p:cSldViewPr snapToGrid="0" snapToObjects="1">
      <p:cViewPr varScale="1">
        <p:scale>
          <a:sx n="128" d="100"/>
          <a:sy n="128" d="100"/>
        </p:scale>
        <p:origin x="1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8FB72-76AA-7370-315C-7940A1E32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3731B-2EBC-0D97-8D30-A76F91816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47056-4D85-C55A-B63C-E9AF2B00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227C8-14C3-71B8-931D-A349BC789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9FFFC-7303-349F-B5A0-0E92CE9F7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7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D391-0C78-CB8C-27C9-D969BEB1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AB90B5-B04B-C6D6-BF14-068E9F4A3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0DDDD-5A84-C9AA-0188-800D1078B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431C6-CBE6-DAE8-4E06-76CEC00F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6ED52-24D2-FA13-C9EC-BD203C50F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7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47A3C-4BC1-F284-04F1-516CBDB08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C4624-C71F-316D-5A01-1A8C1E63F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0643B-9414-52A7-7406-3415E9D6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100B6-ADFA-E82E-DE89-B9D45D49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FC1AE-771F-0646-29D7-541B2F5A8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1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4A7C-0593-F438-45B0-57E80BE18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CC4D4-59F3-9973-249E-01D5D42CE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0FB0C-7AAB-4655-B623-701621414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3B740-D89F-EE4C-CDA1-2E50B24AD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AF589-1163-93C7-42B0-5CDF348A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1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21C42-D09D-C8D7-7758-D2679384B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F8046-F2B3-C658-80F2-0947280F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23242-C441-93CF-E39F-A74DDC67C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E836B-E85D-5F7F-878E-119A65806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6CC0F-D74E-5EA3-F6F1-75072F182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9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CBF98-A168-86FB-122F-0059F8D2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3C9EF-826A-3D67-45D1-543784C607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5F1F7-0F2D-B75F-489D-8F9D76D8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8DEC74-0635-49D4-FE0C-CA42A68A7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24AA-A451-7218-5E36-5F4D42CE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B6EC03-05EA-07E3-E464-2DEA4F95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2AC0-BDAA-7A60-F69E-A0F798E64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1BCF4-3B14-E2E8-E6AE-F7AE268FB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FE82FB-4DDD-5F74-7580-93E089EA4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E6EE8-BA5B-97EE-2EF1-E67E38125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8C4D10-75DD-C4C5-99D5-0E17CEB27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DFB2B-DDAB-0D49-9769-E415B2083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B8537-2207-CB48-F7F6-4EAC2C97A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0AB57-764F-2894-9E84-1FDDC83F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8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F2431-1A1B-DCB3-B087-9B1367AD5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924AE-2314-182F-093D-2133EA34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03EE4-F191-985E-7B1E-B00E4576E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2F8AEB-3E9B-6F2D-F0EF-69F563CD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4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8C895-FB14-4AF6-BCAD-21B246CD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C9D603-89BB-4FBD-AFAA-F76AB9DE6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F990D3-7C7A-7309-7532-6593150CD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1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51502-0B02-235D-290D-12D1A1DAD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CF91A-7B5D-4F94-2285-D7882EE94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10AD3-A52F-DAE8-B870-056917B23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A540A-5643-92C1-747A-54F9F764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C2F287-A768-BA57-1727-5B7549B1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743C8-43F4-A600-5B8F-FF1960258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2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47B-1522-B822-AB95-C8D47FF0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48ACF5-259E-FBEA-9CF7-93460B64D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B9F26-AE4B-E6D3-F9E4-E97BB784F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70E62-4636-FE74-3FCF-27505EB1E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EAE00-C6F7-1B83-8E6F-C178CA99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0D3E8-F819-B194-7952-9B399A10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4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740EFE-5BD5-6519-0B72-432DC123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A09FD-D68B-76DC-9FA3-050BCDD42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E04BE-80BB-C5FC-9F0A-7193446A1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050E3-65B7-804B-9E71-F2291880AAB9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CEA94-9A81-C65D-E411-F47FDF4B3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C9EB-B022-56C2-CB87-81F2BA4A4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C82A0-A7B7-664D-984B-6DC8BF357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8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1A2AEEE6-8EF8-EBF6-C57F-F15689E10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" contras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889" y="1568558"/>
            <a:ext cx="3750221" cy="426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20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39F1C9C-89B8-B2CA-9D92-A83DE6DF3AA3}"/>
              </a:ext>
            </a:extLst>
          </p:cNvPr>
          <p:cNvGrpSpPr/>
          <p:nvPr/>
        </p:nvGrpSpPr>
        <p:grpSpPr>
          <a:xfrm>
            <a:off x="3640183" y="1113476"/>
            <a:ext cx="4031475" cy="4631048"/>
            <a:chOff x="3660061" y="1324653"/>
            <a:chExt cx="4031475" cy="4631048"/>
          </a:xfrm>
        </p:grpSpPr>
        <p:pic>
          <p:nvPicPr>
            <p:cNvPr id="4" name="Picture 4">
              <a:extLst>
                <a:ext uri="{FF2B5EF4-FFF2-40B4-BE49-F238E27FC236}">
                  <a16:creationId xmlns:a16="http://schemas.microsoft.com/office/drawing/2014/main" id="{82CBE530-34AB-0EEF-CA86-D5CE3262CC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3000" contrast="4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1315" y="1687828"/>
              <a:ext cx="3750221" cy="4267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2EB5292-B182-BD8B-780F-0299A6474CD4}"/>
                </a:ext>
              </a:extLst>
            </p:cNvPr>
            <p:cNvSpPr txBox="1"/>
            <p:nvPr/>
          </p:nvSpPr>
          <p:spPr>
            <a:xfrm>
              <a:off x="4303712" y="1324653"/>
              <a:ext cx="1199367" cy="3539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r>
                <a:rPr lang="en-US" sz="1700" dirty="0"/>
                <a:t>As   </a:t>
              </a:r>
              <a:r>
                <a:rPr lang="en-US" sz="1700" dirty="0" err="1"/>
                <a:t>Bs</a:t>
              </a:r>
              <a:r>
                <a:rPr lang="en-US" sz="1700" dirty="0"/>
                <a:t>     Cs</a:t>
              </a:r>
              <a:endParaRPr lang="he-IL" sz="1700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6AE94FE-CF67-EC5A-847E-AA9A33BD1480}"/>
                </a:ext>
              </a:extLst>
            </p:cNvPr>
            <p:cNvSpPr txBox="1"/>
            <p:nvPr/>
          </p:nvSpPr>
          <p:spPr>
            <a:xfrm>
              <a:off x="5598243" y="1333885"/>
              <a:ext cx="1827744" cy="3539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r>
                <a:rPr lang="en-US" sz="1700" dirty="0"/>
                <a:t>1b    2b     3b     4b</a:t>
              </a:r>
              <a:endParaRPr lang="he-IL" sz="17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922A69D-26C5-00F9-8637-7D9557F33C79}"/>
                </a:ext>
              </a:extLst>
            </p:cNvPr>
            <p:cNvSpPr txBox="1"/>
            <p:nvPr/>
          </p:nvSpPr>
          <p:spPr>
            <a:xfrm>
              <a:off x="3660061" y="2005881"/>
              <a:ext cx="316112" cy="3754874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75</a:t>
              </a:r>
            </a:p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63</a:t>
              </a:r>
            </a:p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48</a:t>
              </a:r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35</a:t>
              </a:r>
            </a:p>
            <a:p>
              <a:pPr algn="l" rtl="0"/>
              <a:endParaRPr lang="en-US" sz="1000" dirty="0"/>
            </a:p>
            <a:p>
              <a:pPr algn="l" rtl="0"/>
              <a:endParaRPr lang="en-US" sz="1400" dirty="0"/>
            </a:p>
            <a:p>
              <a:pPr algn="l" rtl="0"/>
              <a:r>
                <a:rPr lang="en-US" sz="1000" dirty="0"/>
                <a:t>25</a:t>
              </a:r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20</a:t>
              </a:r>
            </a:p>
            <a:p>
              <a:pPr algn="l" rtl="0"/>
              <a:endParaRPr lang="en-US" sz="1400" dirty="0"/>
            </a:p>
            <a:p>
              <a:pPr algn="l" rtl="0"/>
              <a:r>
                <a:rPr lang="en-US" sz="1000" dirty="0"/>
                <a:t>17</a:t>
              </a:r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endParaRPr lang="en-US" sz="1000" dirty="0"/>
            </a:p>
            <a:p>
              <a:pPr algn="l" rtl="0"/>
              <a:r>
                <a:rPr lang="en-US" sz="1000" dirty="0"/>
                <a:t>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075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Ido Caspy</dc:creator>
  <cp:lastModifiedBy>Ido Caspy</cp:lastModifiedBy>
  <cp:revision>1</cp:revision>
  <dcterms:created xsi:type="dcterms:W3CDTF">2022-07-22T11:01:51Z</dcterms:created>
  <dcterms:modified xsi:type="dcterms:W3CDTF">2022-07-22T11:04:02Z</dcterms:modified>
</cp:coreProperties>
</file>