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14,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565 identifiers, 565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105511"/>
            <a:ext cx="10911535" cy="4240549"/>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2739839" y="1665465"/>
            <a:ext cx="6712016"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739839" y="1665465"/>
            <a:ext cx="6712016"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2727005" y="1665465"/>
            <a:ext cx="6737684"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883233" y="1665465"/>
            <a:ext cx="10425229"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786376"/>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512064">
                <a:tc>
                  <a:txBody>
                    <a:bodyPr/>
                    <a:lstStyle/>
                    <a:p>
                      <a:r>
                        <a:t>MyList</a:t>
                      </a:r>
                    </a:p>
                  </a:txBody>
                  <a:tcPr/>
                </a:tc>
                <a:tc>
                  <a:txBody>
                    <a:bodyPr/>
                    <a:lstStyle/>
                    <a:p>
                      <a:r>
                        <a:t>R-HSA-3214815|HDACs deacetylate histones|-67.7;R-HSA-9610379|HCMV Late Events|-61.8;R-HSA-73728|RNA Polymerase I Promoter Opening|-60.2</a:t>
                      </a:r>
                    </a:p>
                  </a:txBody>
                  <a:tcPr/>
                </a:tc>
              </a:tr>
              <a:tr h="512064">
                <a:tc>
                  <a:txBody>
                    <a:bodyPr/>
                    <a:lstStyle/>
                    <a:p>
                      <a:r>
                        <a:t>MyList_MCODE_ALL</a:t>
                      </a:r>
                    </a:p>
                  </a:txBody>
                  <a:tcPr/>
                </a:tc>
                <a:tc>
                  <a:txBody>
                    <a:bodyPr/>
                    <a:lstStyle/>
                    <a:p>
                      <a:r>
                        <a:t>R-HSA-3214815|HDACs deacetylate histones|-100.0;R-HSA-9610379|HCMV Late Events|-94.9;hsa05322|Systemic lupus erythematosus|-93.8</a:t>
                      </a:r>
                    </a:p>
                  </a:txBody>
                  <a:tcPr/>
                </a:tc>
              </a:tr>
              <a:tr h="512064">
                <a:tc>
                  <a:txBody>
                    <a:bodyPr/>
                    <a:lstStyle/>
                    <a:p>
                      <a:r>
                        <a:t>MyList_SUB1_MCODE_1</a:t>
                      </a:r>
                    </a:p>
                  </a:txBody>
                  <a:tcPr/>
                </a:tc>
                <a:tc>
                  <a:txBody>
                    <a:bodyPr/>
                    <a:lstStyle/>
                    <a:p>
                      <a:r>
                        <a:t>R-HSA-3214815|HDACs deacetylate histones|-100.0;R-HSA-9610379|HCMV Late Events|-100.0;hsa05322|Systemic lupus erythematosus|-100.0</a:t>
                      </a:r>
                    </a:p>
                  </a:txBody>
                  <a:tcPr/>
                </a:tc>
              </a:tr>
              <a:tr h="512064">
                <a:tc>
                  <a:txBody>
                    <a:bodyPr/>
                    <a:lstStyle/>
                    <a:p>
                      <a:r>
                        <a:t>MyList_SUB1_MCODE_2</a:t>
                      </a:r>
                    </a:p>
                  </a:txBody>
                  <a:tcPr/>
                </a:tc>
                <a:tc>
                  <a:txBody>
                    <a:bodyPr/>
                    <a:lstStyle/>
                    <a:p>
                      <a:r>
                        <a:t>R-HSA-983168|Antigen processing: Ubiquitination &amp; Proteasome degradation|-17.7;R-HSA-983169|Class I MHC mediated antigen processing &amp; presentation|-16.9;R-HSA-1280218|Adaptive Immune System|-14.1</a:t>
                      </a:r>
                    </a:p>
                  </a:txBody>
                  <a:tcPr/>
                </a:tc>
              </a:tr>
              <a:tr h="512064">
                <a:tc>
                  <a:txBody>
                    <a:bodyPr/>
                    <a:lstStyle/>
                    <a:p>
                      <a:r>
                        <a:t>MyList_SUB1_MCODE_3</a:t>
                      </a:r>
                    </a:p>
                  </a:txBody>
                  <a:tcPr/>
                </a:tc>
                <a:tc>
                  <a:txBody>
                    <a:bodyPr/>
                    <a:lstStyle/>
                    <a:p>
                      <a:r>
                        <a:t>hsa05200|Pathways in cancer|-5.9;R-HSA-9660821|ADORA2B mediated anti-inflammatory cytokines production|-5.4;R-HSA-418555|G alpha (s) signalling events|-5.3</a:t>
                      </a:r>
                    </a:p>
                  </a:txBody>
                  <a:tcPr/>
                </a:tc>
              </a:tr>
              <a:tr h="512064">
                <a:tc>
                  <a:txBody>
                    <a:bodyPr/>
                    <a:lstStyle/>
                    <a:p>
                      <a:r>
                        <a:t>MyList_SUB1_MCODE_4</a:t>
                      </a:r>
                    </a:p>
                  </a:txBody>
                  <a:tcPr/>
                </a:tc>
                <a:tc>
                  <a:txBody>
                    <a:bodyPr/>
                    <a:lstStyle/>
                    <a:p>
                      <a:r>
                        <a:t>R-HSA-72689|Formation of a pool of free 40S subunits|-8.6;R-HSA-156827|L13a-mediated translational silencing of Ceruloplasmin expression|-8.5;R-HSA-72706|GTP hydrolysis and joining of the 60S ribosomal subunit|-8.5</a:t>
                      </a:r>
                    </a:p>
                  </a:txBody>
                  <a:tcPr/>
                </a:tc>
              </a:tr>
              <a:tr h="512064">
                <a:tc>
                  <a:txBody>
                    <a:bodyPr/>
                    <a:lstStyle/>
                    <a:p>
                      <a:r>
                        <a:t>MyList_SUB1_MCODE_5</a:t>
                      </a:r>
                    </a:p>
                  </a:txBody>
                  <a:tcPr/>
                </a:tc>
                <a:tc>
                  <a:txBody>
                    <a:bodyPr/>
                    <a:lstStyle/>
                    <a:p>
                      <a:r>
                        <a:t>R-HSA-416476|G alpha (q) signalling events|-10.6;R-HSA-373076|Class A/1 (Rhodopsin-like receptors)|-9.6;R-HSA-500792|GPCR ligand binding|-8.9</a:t>
                      </a:r>
                    </a:p>
                  </a:txBody>
                  <a:tcPr/>
                </a:tc>
              </a:tr>
              <a:tr h="512064">
                <a:tc>
                  <a:txBody>
                    <a:bodyPr/>
                    <a:lstStyle/>
                    <a:p>
                      <a:r>
                        <a:t>MyList_SUB1_MCODE_7</a:t>
                      </a:r>
                    </a:p>
                  </a:txBody>
                  <a:tcPr/>
                </a:tc>
                <a:tc>
                  <a:txBody>
                    <a:bodyPr/>
                    <a:lstStyle/>
                    <a:p>
                      <a:r>
                        <a:t>R-HSA-198725|Nuclear Events (kinase and transcription factor activation)|-8.0;ko04657|IL-17 signaling pathway|-7.5;hsa04657|IL-17 signaling pathway|-7.4</a:t>
                      </a:r>
                    </a:p>
                  </a:txBody>
                  <a:tcPr/>
                </a:tc>
              </a:tr>
              <a:tr h="512064">
                <a:tc>
                  <a:txBody>
                    <a:bodyPr/>
                    <a:lstStyle/>
                    <a:p>
                      <a:r>
                        <a:t>MyList_SUB1_MCODE_8</a:t>
                      </a:r>
                    </a:p>
                  </a:txBody>
                  <a:tcPr/>
                </a:tc>
                <a:tc>
                  <a:txBody>
                    <a:bodyPr/>
                    <a:lstStyle/>
                    <a:p>
                      <a:r>
                        <a:t>GO:0000165|MAPK cascade|-4.7</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