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3" r:id="rId8"/>
    <p:sldId id="266" r:id="rId9"/>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14,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240 identifiers, 240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2192671"/>
            <a:ext cx="10911535" cy="4066228"/>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3035014" y="1665465"/>
            <a:ext cx="6121667"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3035014" y="1665465"/>
            <a:ext cx="6121667"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pic>
        <p:nvPicPr>
          <p:cNvPr id="3" name="Picture 2" descr="MyList_PPIColorByCluster.png"/>
          <p:cNvPicPr>
            <a:picLocks noChangeAspect="1"/>
          </p:cNvPicPr>
          <p:nvPr/>
        </p:nvPicPr>
        <p:blipFill>
          <a:blip r:embed="rId3"/>
          <a:stretch>
            <a:fillRect/>
          </a:stretch>
        </p:blipFill>
        <p:spPr>
          <a:xfrm>
            <a:off x="3591140" y="1665465"/>
            <a:ext cx="5009414" cy="5120640"/>
          </a:xfrm>
          <a:prstGeom prst="rect">
            <a:avLst/>
          </a:prstGeom>
        </p:spPr>
      </p:pic>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pic>
        <p:nvPicPr>
          <p:cNvPr id="3" name="Picture 2" descr="MyList_MCODE_ALL_PPIColorByCluster.png"/>
          <p:cNvPicPr>
            <a:picLocks noChangeAspect="1"/>
          </p:cNvPicPr>
          <p:nvPr/>
        </p:nvPicPr>
        <p:blipFill>
          <a:blip r:embed="rId3"/>
          <a:stretch>
            <a:fillRect/>
          </a:stretch>
        </p:blipFill>
        <p:spPr>
          <a:xfrm>
            <a:off x="2904538" y="1665465"/>
            <a:ext cx="6382618" cy="5120640"/>
          </a:xfrm>
          <a:prstGeom prst="rect">
            <a:avLst/>
          </a:prstGeom>
        </p:spPr>
      </p:pic>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444500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853440">
                <a:tc>
                  <a:txBody>
                    <a:bodyPr/>
                    <a:lstStyle/>
                    <a:p>
                      <a:r>
                        <a:t>MyList</a:t>
                      </a:r>
                    </a:p>
                  </a:txBody>
                  <a:tcPr/>
                </a:tc>
                <a:tc>
                  <a:txBody>
                    <a:bodyPr/>
                    <a:lstStyle/>
                    <a:p>
                      <a:r>
                        <a:t>GO:0051272|positive regulation of cellular component movement|-6.5;R-HSA-1474244|Extracellular matrix organization|-6.1;R-HSA-449147|Signaling by Interleukins|-6.1</a:t>
                      </a:r>
                    </a:p>
                  </a:txBody>
                  <a:tcPr/>
                </a:tc>
              </a:tr>
              <a:tr h="853440">
                <a:tc>
                  <a:txBody>
                    <a:bodyPr/>
                    <a:lstStyle/>
                    <a:p>
                      <a:r>
                        <a:t>MyList_MCODE_ALL</a:t>
                      </a:r>
                    </a:p>
                  </a:txBody>
                  <a:tcPr/>
                </a:tc>
                <a:tc>
                  <a:txBody>
                    <a:bodyPr/>
                    <a:lstStyle/>
                    <a:p>
                      <a:r>
                        <a:t>R-HSA-163125|Post-translational modification: synthesis of GPI-anchored proteins|-5.2;GO:0007189|adenylate cyclase-activating G protein-coupled receptor signaling pathway|-4.7;R-HSA-500792|GPCR ligand binding|-4.6</a:t>
                      </a:r>
                    </a:p>
                  </a:txBody>
                  <a:tcPr/>
                </a:tc>
              </a:tr>
              <a:tr h="853440">
                <a:tc>
                  <a:txBody>
                    <a:bodyPr/>
                    <a:lstStyle/>
                    <a:p>
                      <a:r>
                        <a:t>MyList_SUB1_MCODE_1</a:t>
                      </a:r>
                    </a:p>
                  </a:txBody>
                  <a:tcPr/>
                </a:tc>
                <a:tc>
                  <a:txBody>
                    <a:bodyPr/>
                    <a:lstStyle/>
                    <a:p>
                      <a:r>
                        <a:t>R-HSA-500792|GPCR ligand binding|-7.1;R-HSA-372790|Signaling by GPCR|-6.4;GO:0007189|adenylate cyclase-activating G protein-coupled receptor signaling pathway|-6.3</a:t>
                      </a:r>
                    </a:p>
                  </a:txBody>
                  <a:tcPr/>
                </a:tc>
              </a:tr>
              <a:tr h="853440">
                <a:tc>
                  <a:txBody>
                    <a:bodyPr/>
                    <a:lstStyle/>
                    <a:p>
                      <a:r>
                        <a:t>MyList_SUB1_MCODE_2</a:t>
                      </a:r>
                    </a:p>
                  </a:txBody>
                  <a:tcPr/>
                </a:tc>
                <a:tc>
                  <a:txBody>
                    <a:bodyPr/>
                    <a:lstStyle/>
                    <a:p>
                      <a:r>
                        <a:t>GO:0007018|microtubule-based movement|-5.0;GO:0051656|establishment of organelle localization|-5.0;GO:0051640|organelle localization|-4.6</a:t>
                      </a:r>
                    </a:p>
                  </a:txBody>
                  <a:tcPr/>
                </a:tc>
              </a:tr>
              <a:tr h="853440">
                <a:tc>
                  <a:txBody>
                    <a:bodyPr/>
                    <a:lstStyle/>
                    <a:p>
                      <a:r>
                        <a:t>MyList_SUB1_MCODE_3</a:t>
                      </a:r>
                    </a:p>
                  </a:txBody>
                  <a:tcPr/>
                </a:tc>
                <a:tc>
                  <a:txBody>
                    <a:bodyPr/>
                    <a:lstStyle/>
                    <a:p>
                      <a:r>
                        <a:t>R-HSA-163125|Post-translational modification: synthesis of GPI-anchored proteins|-7.5</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