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15,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1859 identifiers, 1859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2157554"/>
            <a:ext cx="10911535" cy="4136463"/>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1674643" y="1665465"/>
            <a:ext cx="8842408"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1674643" y="1665465"/>
            <a:ext cx="8842408"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2968706" y="1665465"/>
            <a:ext cx="6254282" cy="5120640"/>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01828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280160">
                <a:tc>
                  <a:txBody>
                    <a:bodyPr/>
                    <a:lstStyle/>
                    <a:p>
                      <a:r>
                        <a:t>MyList</a:t>
                      </a:r>
                    </a:p>
                  </a:txBody>
                  <a:tcPr/>
                </a:tc>
                <a:tc>
                  <a:txBody>
                    <a:bodyPr/>
                    <a:lstStyle/>
                    <a:p>
                      <a:r>
                        <a:t>R-HSA-2262752|Cellular responses to stress|-55.2;R-HSA-8953897|Cellular responses to stimuli|-54.8;R-HSA-3214815|HDACs deacetylate histones|-42.0</a:t>
                      </a:r>
                    </a:p>
                  </a:txBody>
                  <a:tcPr/>
                </a:tc>
              </a:tr>
              <a:tr h="1280160">
                <a:tc>
                  <a:txBody>
                    <a:bodyPr/>
                    <a:lstStyle/>
                    <a:p>
                      <a:r>
                        <a:t>MyList_MCODE_ALL</a:t>
                      </a:r>
                    </a:p>
                  </a:txBody>
                  <a:tcPr/>
                </a:tc>
                <a:tc>
                  <a:txBody>
                    <a:bodyPr/>
                    <a:lstStyle/>
                    <a:p>
                      <a:r>
                        <a:t>R-HSA-163125|Post-translational modification: synthesis of GPI-anchored proteins|-7.5</a:t>
                      </a:r>
                    </a:p>
                  </a:txBody>
                  <a:tcPr/>
                </a:tc>
              </a:tr>
              <a:tr h="1280160">
                <a:tc>
                  <a:txBody>
                    <a:bodyPr/>
                    <a:lstStyle/>
                    <a:p>
                      <a:r>
                        <a:t>MyList_SUB2_MCODE_1</a:t>
                      </a:r>
                    </a:p>
                  </a:txBody>
                  <a:tcPr/>
                </a:tc>
                <a:tc>
                  <a:txBody>
                    <a:bodyPr/>
                    <a:lstStyle/>
                    <a:p>
                      <a:r>
                        <a:t>R-HSA-163125|Post-translational modification: synthesis of GPI-anchored proteins|-7.5</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