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18,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1858 identifiers, 1858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2624762"/>
            <a:ext cx="10911535" cy="3202047"/>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3236075" y="1665465"/>
            <a:ext cx="5719545"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3597557" y="1665465"/>
            <a:ext cx="4996581"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27381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560320">
                <a:tc>
                  <a:txBody>
                    <a:bodyPr/>
                    <a:lstStyle/>
                    <a:p>
                      <a:r>
                        <a:t>MyList</a:t>
                      </a:r>
                    </a:p>
                  </a:txBody>
                  <a:tcPr/>
                </a:tc>
                <a:tc>
                  <a:txBody>
                    <a:bodyPr/>
                    <a:lstStyle/>
                    <a:p>
                      <a:r>
                        <a:t>R-HSA-2262752|Cellular responses to stress|-55.7;R-HSA-8953897|Cellular responses to stimuli|-55.3;R-HSA-3214815|HDACs deacetylate histones|-36.1</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