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3" r:id="rId8"/>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Oct 18,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62 identifiers, 62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3094652"/>
            <a:ext cx="10911535" cy="2262266"/>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1338829" y="1665465"/>
            <a:ext cx="9514037" cy="5120640"/>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1338829" y="1665465"/>
            <a:ext cx="9514037"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pic>
        <p:nvPicPr>
          <p:cNvPr id="3" name="Picture 2" descr="MyList_PPIColorByCluster.png"/>
          <p:cNvPicPr>
            <a:picLocks noChangeAspect="1"/>
          </p:cNvPicPr>
          <p:nvPr/>
        </p:nvPicPr>
        <p:blipFill>
          <a:blip r:embed="rId3"/>
          <a:stretch>
            <a:fillRect/>
          </a:stretch>
        </p:blipFill>
        <p:spPr>
          <a:xfrm>
            <a:off x="3020041" y="1665465"/>
            <a:ext cx="6151612" cy="5120640"/>
          </a:xfrm>
          <a:prstGeom prst="rect">
            <a:avLst/>
          </a:prstGeom>
        </p:spPr>
      </p:pic>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27381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2560320">
                <a:tc>
                  <a:txBody>
                    <a:bodyPr/>
                    <a:lstStyle/>
                    <a:p>
                      <a:r>
                        <a:t>MyList</a:t>
                      </a:r>
                    </a:p>
                  </a:txBody>
                  <a:tcPr/>
                </a:tc>
                <a:tc>
                  <a:txBody>
                    <a:bodyPr/>
                    <a:lstStyle/>
                    <a:p>
                      <a:r>
                        <a:t>hsa04068|foxo signaling pathway|-5.2;GO:0031214|biomineral tissue development|-4.9;GO:0110148|biomineralization|-4.9</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