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14,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977 identifiers, 977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081530"/>
            <a:ext cx="10911535" cy="4288510"/>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640080" y="1683725"/>
            <a:ext cx="10911535" cy="5084121"/>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1007292" y="1665465"/>
            <a:ext cx="10177111"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640080" y="2324052"/>
            <a:ext cx="10911535" cy="3803467"/>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024128">
                <a:tc>
                  <a:txBody>
                    <a:bodyPr/>
                    <a:lstStyle/>
                    <a:p>
                      <a:r>
                        <a:t>MyList</a:t>
                      </a:r>
                    </a:p>
                  </a:txBody>
                  <a:tcPr/>
                </a:tc>
                <a:tc>
                  <a:txBody>
                    <a:bodyPr/>
                    <a:lstStyle/>
                    <a:p>
                      <a:r>
                        <a:t>R-HSA-3214815|HDACs deacetylate histones|-50.6;R-HSA-73728|RNA Polymerase I Promoter Opening|-47.6;R-HSA-2559580|Oxidative Stress Induced Senescence|-47.4</a:t>
                      </a:r>
                    </a:p>
                  </a:txBody>
                  <a:tcPr/>
                </a:tc>
              </a:tr>
              <a:tr h="1024128">
                <a:tc>
                  <a:txBody>
                    <a:bodyPr/>
                    <a:lstStyle/>
                    <a:p>
                      <a:r>
                        <a:t>MyList_MCODE_ALL</a:t>
                      </a:r>
                    </a:p>
                  </a:txBody>
                  <a:tcPr/>
                </a:tc>
                <a:tc>
                  <a:txBody>
                    <a:bodyPr/>
                    <a:lstStyle/>
                    <a:p>
                      <a:r>
                        <a:t>R-HSA-1663150|The activation of arylsulfatases|-8.8;R-HSA-5083635|Defective B3GALTL causes Peters-plus syndrome (PpS)|-7.4;R-HSA-5173214|O-glycosylation of TSR domain-containing proteins|-7.3</a:t>
                      </a:r>
                    </a:p>
                  </a:txBody>
                  <a:tcPr/>
                </a:tc>
              </a:tr>
              <a:tr h="1024128">
                <a:tc>
                  <a:txBody>
                    <a:bodyPr/>
                    <a:lstStyle/>
                    <a:p>
                      <a:r>
                        <a:t>MyList_SUB2_MCODE_1</a:t>
                      </a:r>
                    </a:p>
                  </a:txBody>
                  <a:tcPr/>
                </a:tc>
                <a:tc>
                  <a:txBody>
                    <a:bodyPr/>
                    <a:lstStyle/>
                    <a:p>
                      <a:r>
                        <a:t>R-HSA-5083635|Defective B3GALTL causes Peters-plus syndrome (PpS)|-8.7;R-HSA-5173214|O-glycosylation of TSR domain-containing proteins|-8.6;R-HSA-3906995|Diseases associated with O-glycosylation of proteins|-7.9</a:t>
                      </a:r>
                    </a:p>
                  </a:txBody>
                  <a:tcPr/>
                </a:tc>
              </a:tr>
              <a:tr h="1024128">
                <a:tc>
                  <a:txBody>
                    <a:bodyPr/>
                    <a:lstStyle/>
                    <a:p>
                      <a:r>
                        <a:t>MyList_SUB3_MCODE_2</a:t>
                      </a:r>
                    </a:p>
                  </a:txBody>
                  <a:tcPr/>
                </a:tc>
                <a:tc>
                  <a:txBody>
                    <a:bodyPr/>
                    <a:lstStyle/>
                    <a:p>
                      <a:r>
                        <a:t>R-HSA-1663150|The activation of arylsulfatases|-10.1;R-HSA-163841|Gamma carboxylation, hypusine formation and arylsulfatase activation|-8.5;R-HSA-1660662|Glycosphingolipid metabolism|-8.4</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