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391 identifiers, 391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731208"/>
            <a:ext cx="10911535" cy="4989155"/>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2260715" y="1665465"/>
            <a:ext cx="7670265"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2260715" y="1665465"/>
            <a:ext cx="7670265"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227519" y="1665465"/>
            <a:ext cx="5736656"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4113043" y="1665465"/>
            <a:ext cx="3965608"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5669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731520">
                <a:tc>
                  <a:txBody>
                    <a:bodyPr/>
                    <a:lstStyle/>
                    <a:p>
                      <a:r>
                        <a:t>MyList</a:t>
                      </a:r>
                    </a:p>
                  </a:txBody>
                  <a:tcPr/>
                </a:tc>
                <a:tc>
                  <a:txBody>
                    <a:bodyPr/>
                    <a:lstStyle/>
                    <a:p>
                      <a:r>
                        <a:t>GO:0051272|positive regulation of cellular component movement|-10.9;GO:0040017|positive regulation of locomotion|-10.9;GO:0009725|response to hormone|-10.8</a:t>
                      </a:r>
                    </a:p>
                  </a:txBody>
                  <a:tcPr/>
                </a:tc>
              </a:tr>
              <a:tr h="731520">
                <a:tc>
                  <a:txBody>
                    <a:bodyPr/>
                    <a:lstStyle/>
                    <a:p>
                      <a:r>
                        <a:t>MyList_MCODE_ALL</a:t>
                      </a:r>
                    </a:p>
                  </a:txBody>
                  <a:tcPr/>
                </a:tc>
                <a:tc>
                  <a:txBody>
                    <a:bodyPr/>
                    <a:lstStyle/>
                    <a:p>
                      <a:r>
                        <a:t>WP437|EGF/EGFR signaling pathway|-14.9;R-HSA-9006934|Signaling by Receptor Tyrosine Kinases|-10.7;M103|PID S1P S1P1 PATHWAY|-9.8</a:t>
                      </a:r>
                    </a:p>
                  </a:txBody>
                  <a:tcPr/>
                </a:tc>
              </a:tr>
              <a:tr h="731520">
                <a:tc>
                  <a:txBody>
                    <a:bodyPr/>
                    <a:lstStyle/>
                    <a:p>
                      <a:r>
                        <a:t>MyList_SUB1_MCODE_1</a:t>
                      </a:r>
                    </a:p>
                  </a:txBody>
                  <a:tcPr/>
                </a:tc>
                <a:tc>
                  <a:txBody>
                    <a:bodyPr/>
                    <a:lstStyle/>
                    <a:p>
                      <a:r>
                        <a:t>R-HSA-163125|Post-translational modification: synthesis of GPI-anchored proteins|-6.3;GO:0051222|positive regulation of protein transport|-5.8;GO:1904951|positive regulation of establishment of protein localization|-5.7</a:t>
                      </a:r>
                    </a:p>
                  </a:txBody>
                  <a:tcPr/>
                </a:tc>
              </a:tr>
              <a:tr h="731520">
                <a:tc>
                  <a:txBody>
                    <a:bodyPr/>
                    <a:lstStyle/>
                    <a:p>
                      <a:r>
                        <a:t>MyList_SUB1_MCODE_2</a:t>
                      </a:r>
                    </a:p>
                  </a:txBody>
                  <a:tcPr/>
                </a:tc>
                <a:tc>
                  <a:txBody>
                    <a:bodyPr/>
                    <a:lstStyle/>
                    <a:p>
                      <a:r>
                        <a:t>R-HSA-373760|L1CAM interactions|-6.7;M55|PID S1P S1P3 PATHWAY|-6.5;M186|PID PDGFRB PATHWAY|-6.5</a:t>
                      </a:r>
                    </a:p>
                  </a:txBody>
                  <a:tcPr/>
                </a:tc>
              </a:tr>
              <a:tr h="731520">
                <a:tc>
                  <a:txBody>
                    <a:bodyPr/>
                    <a:lstStyle/>
                    <a:p>
                      <a:r>
                        <a:t>MyList_SUB1_MCODE_3</a:t>
                      </a:r>
                    </a:p>
                  </a:txBody>
                  <a:tcPr/>
                </a:tc>
                <a:tc>
                  <a:txBody>
                    <a:bodyPr/>
                    <a:lstStyle/>
                    <a:p>
                      <a:r>
                        <a:t>CORUM:6799|VEGFR2-S1PR1-ERK1/2-PKC-alpha complex|-9.7;R-HSA-8856828|Clathrin-mediated endocytosis|-9.5;GO:0006897|endocytosis|-8.9</a:t>
                      </a:r>
                    </a:p>
                  </a:txBody>
                  <a:tcPr/>
                </a:tc>
              </a:tr>
              <a:tr h="731520">
                <a:tc>
                  <a:txBody>
                    <a:bodyPr/>
                    <a:lstStyle/>
                    <a:p>
                      <a:r>
                        <a:t>MyList_SUB1_MCODE_4</a:t>
                      </a:r>
                    </a:p>
                  </a:txBody>
                  <a:tcPr/>
                </a:tc>
                <a:tc>
                  <a:txBody>
                    <a:bodyPr/>
                    <a:lstStyle/>
                    <a:p>
                      <a:r>
                        <a:t>WP43|Oxidation by cytochrome P450|-8.1;R-HSA-211897|Cytochrome P450 - arranged by substrate type|-8.0;R-HSA-211945|Phase I - Functionalization of compounds|-7.4</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