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102 identifiers, 102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1957535"/>
            <a:ext cx="10911535" cy="4536500"/>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1593363" y="1665465"/>
            <a:ext cx="9004968"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1593363" y="1665465"/>
            <a:ext cx="9004968"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3858509" y="1665465"/>
            <a:ext cx="4474677"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273812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2560320">
                <a:tc>
                  <a:txBody>
                    <a:bodyPr/>
                    <a:lstStyle/>
                    <a:p>
                      <a:r>
                        <a:t>MyList</a:t>
                      </a:r>
                    </a:p>
                  </a:txBody>
                  <a:tcPr/>
                </a:tc>
                <a:tc>
                  <a:txBody>
                    <a:bodyPr/>
                    <a:lstStyle/>
                    <a:p>
                      <a:r>
                        <a:t>GO:0055074|calcium ion homeostasis|-6.6;GO:0072507|divalent inorganic cation homeostasis|-6.3;GO:0001501|skeletal system development|-6.2</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