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385 identifiers, 385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05514"/>
            <a:ext cx="10911535" cy="4840542"/>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3830702" y="1665465"/>
            <a:ext cx="4530290"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4036041" y="1665465"/>
            <a:ext cx="4119612"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3387940" y="1665465"/>
            <a:ext cx="5415814"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2767645" y="1665465"/>
            <a:ext cx="6656404"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832928"/>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465512">
                <a:tc>
                  <a:txBody>
                    <a:bodyPr/>
                    <a:lstStyle/>
                    <a:p>
                      <a:r>
                        <a:t>MyList</a:t>
                      </a:r>
                    </a:p>
                  </a:txBody>
                  <a:tcPr/>
                </a:tc>
                <a:tc>
                  <a:txBody>
                    <a:bodyPr/>
                    <a:lstStyle/>
                    <a:p>
                      <a:r>
                        <a:t>GO:0051051|negative regulation of transport|-9.5;WP437|EGF/EGFR signaling pathway|-7.5;GO:0007167|enzyme linked receptor protein signaling pathway|-7.5</a:t>
                      </a:r>
                    </a:p>
                  </a:txBody>
                  <a:tcPr/>
                </a:tc>
              </a:tr>
              <a:tr h="465512">
                <a:tc>
                  <a:txBody>
                    <a:bodyPr/>
                    <a:lstStyle/>
                    <a:p>
                      <a:r>
                        <a:t>MyList_MCODE_ALL</a:t>
                      </a:r>
                    </a:p>
                  </a:txBody>
                  <a:tcPr/>
                </a:tc>
                <a:tc>
                  <a:txBody>
                    <a:bodyPr/>
                    <a:lstStyle/>
                    <a:p>
                      <a:r>
                        <a:t>WP437|EGF/EGFR signaling pathway|-10.5;R-HSA-187687|Signalling to ERKs|-10.3;R-HSA-76002|Platelet activation, signaling and aggregation|-10.0</a:t>
                      </a:r>
                    </a:p>
                  </a:txBody>
                  <a:tcPr/>
                </a:tc>
              </a:tr>
              <a:tr h="465512">
                <a:tc>
                  <a:txBody>
                    <a:bodyPr/>
                    <a:lstStyle/>
                    <a:p>
                      <a:r>
                        <a:t>MyList_SUB1_MCODE_1</a:t>
                      </a:r>
                    </a:p>
                  </a:txBody>
                  <a:tcPr/>
                </a:tc>
                <a:tc>
                  <a:txBody>
                    <a:bodyPr/>
                    <a:lstStyle/>
                    <a:p>
                      <a:r>
                        <a:t>R-HSA-8957275|Post-translational protein phosphorylation|-12.7;R-HSA-381426|Regulation of Insulin-like Growth Factor (IGF) transport and uptake by Insulin-like Growth Factor Binding Proteins (IGFBPs)|-12.3;R-HSA-8856828|Clathrin-mediated endocytosis|-9.7</a:t>
                      </a:r>
                    </a:p>
                  </a:txBody>
                  <a:tcPr/>
                </a:tc>
              </a:tr>
              <a:tr h="465512">
                <a:tc>
                  <a:txBody>
                    <a:bodyPr/>
                    <a:lstStyle/>
                    <a:p>
                      <a:r>
                        <a:t>MyList_SUB1_MCODE_2</a:t>
                      </a:r>
                    </a:p>
                  </a:txBody>
                  <a:tcPr/>
                </a:tc>
                <a:tc>
                  <a:txBody>
                    <a:bodyPr/>
                    <a:lstStyle/>
                    <a:p>
                      <a:r>
                        <a:t>hsa04668|TNF signaling pathway|-9.8;R-HSA-168638|NOD1/2 Signaling Pathway|-9.4;hsa04936|Alcoholic liver disease|-9.3</a:t>
                      </a:r>
                    </a:p>
                  </a:txBody>
                  <a:tcPr/>
                </a:tc>
              </a:tr>
              <a:tr h="465512">
                <a:tc>
                  <a:txBody>
                    <a:bodyPr/>
                    <a:lstStyle/>
                    <a:p>
                      <a:r>
                        <a:t>MyList_SUB1_MCODE_3</a:t>
                      </a:r>
                    </a:p>
                  </a:txBody>
                  <a:tcPr/>
                </a:tc>
                <a:tc>
                  <a:txBody>
                    <a:bodyPr/>
                    <a:lstStyle/>
                    <a:p>
                      <a:r>
                        <a:t>R-HSA-6802948|Signaling by high-kinase activity BRAF mutants|-9.7;R-HSA-5674135|MAP2K and MAPK activation|-9.5;R-HSA-9656223|Signaling by RAF1 mutants|-9.4</a:t>
                      </a:r>
                    </a:p>
                  </a:txBody>
                  <a:tcPr/>
                </a:tc>
              </a:tr>
              <a:tr h="465512">
                <a:tc>
                  <a:txBody>
                    <a:bodyPr/>
                    <a:lstStyle/>
                    <a:p>
                      <a:r>
                        <a:t>MyList_SUB1_MCODE_4</a:t>
                      </a:r>
                    </a:p>
                  </a:txBody>
                  <a:tcPr/>
                </a:tc>
                <a:tc>
                  <a:txBody>
                    <a:bodyPr/>
                    <a:lstStyle/>
                    <a:p>
                      <a:r>
                        <a:t>GO:0009952|anterior/posterior pattern specification|-7.9;GO:0003002|regionalization|-7.1;GO:0007389|pattern specification process|-6.6</a:t>
                      </a:r>
                    </a:p>
                  </a:txBody>
                  <a:tcPr/>
                </a:tc>
              </a:tr>
              <a:tr h="465512">
                <a:tc>
                  <a:txBody>
                    <a:bodyPr/>
                    <a:lstStyle/>
                    <a:p>
                      <a:r>
                        <a:t>MyList_SUB1_MCODE_5</a:t>
                      </a:r>
                    </a:p>
                  </a:txBody>
                  <a:tcPr/>
                </a:tc>
                <a:tc>
                  <a:txBody>
                    <a:bodyPr/>
                    <a:lstStyle/>
                    <a:p>
                      <a:r>
                        <a:t>R-HSA-163125|Post-translational modification: synthesis of GPI-anchored proteins|-10.1</a:t>
                      </a:r>
                    </a:p>
                  </a:txBody>
                  <a:tcPr/>
                </a:tc>
              </a:tr>
              <a:tr h="465512">
                <a:tc>
                  <a:txBody>
                    <a:bodyPr/>
                    <a:lstStyle/>
                    <a:p>
                      <a:r>
                        <a:t>MyList_SUB1_MCODE_6</a:t>
                      </a:r>
                    </a:p>
                  </a:txBody>
                  <a:tcPr/>
                </a:tc>
                <a:tc>
                  <a:txBody>
                    <a:bodyPr/>
                    <a:lstStyle/>
                    <a:p>
                      <a:r>
                        <a:t>GO:0002685|regulation of leukocyte migration|-5.8;GO:0071345|cellular response to cytokine stimulus|-4.3;GO:0034097|response to cytokine|-4.1</a:t>
                      </a:r>
                    </a:p>
                  </a:txBody>
                  <a:tcPr/>
                </a:tc>
              </a:tr>
              <a:tr h="465512">
                <a:tc>
                  <a:txBody>
                    <a:bodyPr/>
                    <a:lstStyle/>
                    <a:p>
                      <a:r>
                        <a:t>MyList_SUB1_MCODE_7</a:t>
                      </a:r>
                    </a:p>
                  </a:txBody>
                  <a:tcPr/>
                </a:tc>
                <a:tc>
                  <a:txBody>
                    <a:bodyPr/>
                    <a:lstStyle/>
                    <a:p>
                      <a:r>
                        <a:t>R-HSA-373076|Class A/1 (Rhodopsin-like receptors)|-5.9;R-HSA-500792|GPCR ligand binding|-5.4;GO:0030335|positive regulation of cell migration|-5.2</a:t>
                      </a:r>
                    </a:p>
                  </a:txBody>
                  <a:tcPr/>
                </a:tc>
              </a:tr>
              <a:tr h="465520">
                <a:tc>
                  <a:txBody>
                    <a:bodyPr/>
                    <a:lstStyle/>
                    <a:p>
                      <a:r>
                        <a:t>MyList_SUB1_MCODE_8</a:t>
                      </a:r>
                    </a:p>
                  </a:txBody>
                  <a:tcPr/>
                </a:tc>
                <a:tc>
                  <a:txBody>
                    <a:bodyPr/>
                    <a:lstStyle/>
                    <a:p>
                      <a:r>
                        <a:t>R-HSA-3238698|WNT ligand biogenesis and trafficking|-9.2;GO:0032456|endocytic recycling|-8.0;GO:0042147|retrograde transport, endosome to Golgi|-7.7</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