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metascape.org/gp/index.html#/menu/manua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Jan 1, 2022</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25 identifiers, 25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3340294"/>
            <a:ext cx="10911535" cy="177098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1866974"/>
            <a:ext cx="10911535" cy="4717622"/>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640080" y="1866974"/>
            <a:ext cx="10911535" cy="4717622"/>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