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107 identifiers, 107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2899073"/>
            <a:ext cx="10911535" cy="2653425"/>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2119544" y="1665465"/>
            <a:ext cx="7952606"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2119544" y="1665465"/>
            <a:ext cx="7952606"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2851064" y="1665465"/>
            <a:ext cx="6489566"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3413607" y="1665465"/>
            <a:ext cx="5364480"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01828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280160">
                <a:tc>
                  <a:txBody>
                    <a:bodyPr/>
                    <a:lstStyle/>
                    <a:p>
                      <a:r>
                        <a:t>MyList</a:t>
                      </a:r>
                    </a:p>
                  </a:txBody>
                  <a:tcPr/>
                </a:tc>
                <a:tc>
                  <a:txBody>
                    <a:bodyPr/>
                    <a:lstStyle/>
                    <a:p>
                      <a:r>
                        <a:t>R-HSA-3214815|HDACs deacetylate histones|-77.9;R-HSA-9610379|HCMV Late Events|-73.9;R-HSA-9609690|HCMV Early Events|-71.1</a:t>
                      </a:r>
                    </a:p>
                  </a:txBody>
                  <a:tcPr/>
                </a:tc>
              </a:tr>
              <a:tr h="1280160">
                <a:tc>
                  <a:txBody>
                    <a:bodyPr/>
                    <a:lstStyle/>
                    <a:p>
                      <a:r>
                        <a:t>MyList_MCODE_ALL</a:t>
                      </a:r>
                    </a:p>
                  </a:txBody>
                  <a:tcPr/>
                </a:tc>
                <a:tc>
                  <a:txBody>
                    <a:bodyPr/>
                    <a:lstStyle/>
                    <a:p>
                      <a:r>
                        <a:t>R-HSA-3214815|HDACs deacetylate histones|-87.7;R-HSA-9610379|HCMV Late Events|-83.7;R-HSA-9609690|HCMV Early Events|-80.9</a:t>
                      </a:r>
                    </a:p>
                  </a:txBody>
                  <a:tcPr/>
                </a:tc>
              </a:tr>
              <a:tr h="1280160">
                <a:tc>
                  <a:txBody>
                    <a:bodyPr/>
                    <a:lstStyle/>
                    <a:p>
                      <a:r>
                        <a:t>MyList_SUB1_MCODE_1</a:t>
                      </a:r>
                    </a:p>
                  </a:txBody>
                  <a:tcPr/>
                </a:tc>
                <a:tc>
                  <a:txBody>
                    <a:bodyPr/>
                    <a:lstStyle/>
                    <a:p>
                      <a:r>
                        <a:t>R-HSA-3214815|HDACs deacetylate histones|-87.7;R-HSA-9610379|HCMV Late Events|-83.7;R-HSA-9609690|HCMV Early Events|-80.9</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