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181 identifiers, 181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46021"/>
            <a:ext cx="10911535" cy="4759529"/>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1336087" y="1665465"/>
            <a:ext cx="9519521"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1336087" y="1665465"/>
            <a:ext cx="9519521"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4414635" y="1665465"/>
            <a:ext cx="3362425"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2776201" y="1665465"/>
            <a:ext cx="6639292"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44500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853440">
                <a:tc>
                  <a:txBody>
                    <a:bodyPr/>
                    <a:lstStyle/>
                    <a:p>
                      <a:r>
                        <a:t>MyList</a:t>
                      </a:r>
                    </a:p>
                  </a:txBody>
                  <a:tcPr/>
                </a:tc>
                <a:tc>
                  <a:txBody>
                    <a:bodyPr/>
                    <a:lstStyle/>
                    <a:p>
                      <a:r>
                        <a:t>M5885|NABA MATRISOME ASSOCIATED|-8.8;R-HSA-1474244|Extracellular matrix organization|-8.0;GO:0071395|cellular response to jasmonic acid stimulus|-7.1</a:t>
                      </a:r>
                    </a:p>
                  </a:txBody>
                  <a:tcPr/>
                </a:tc>
              </a:tr>
              <a:tr h="853440">
                <a:tc>
                  <a:txBody>
                    <a:bodyPr/>
                    <a:lstStyle/>
                    <a:p>
                      <a:r>
                        <a:t>MyList_MCODE_ALL</a:t>
                      </a:r>
                    </a:p>
                  </a:txBody>
                  <a:tcPr/>
                </a:tc>
                <a:tc>
                  <a:txBody>
                    <a:bodyPr/>
                    <a:lstStyle/>
                    <a:p>
                      <a:r>
                        <a:t>GO:0009753|response to jasmonic acid|-9.8;GO:0071395|cellular response to jasmonic acid stimulus|-9.8;WP98|Prostaglandin synthesis and regulation|-8.9</a:t>
                      </a:r>
                    </a:p>
                  </a:txBody>
                  <a:tcPr/>
                </a:tc>
              </a:tr>
              <a:tr h="853440">
                <a:tc>
                  <a:txBody>
                    <a:bodyPr/>
                    <a:lstStyle/>
                    <a:p>
                      <a:r>
                        <a:t>MyList_SUB1_MCODE_1</a:t>
                      </a:r>
                    </a:p>
                  </a:txBody>
                  <a:tcPr/>
                </a:tc>
                <a:tc>
                  <a:txBody>
                    <a:bodyPr/>
                    <a:lstStyle/>
                    <a:p>
                      <a:r>
                        <a:t>GO:0010634|positive regulation of epithelial cell migration|-8.3;GO:0050679|positive regulation of epithelial cell proliferation|-8.0;GO:0050918|positive chemotaxis|-7.5</a:t>
                      </a:r>
                    </a:p>
                  </a:txBody>
                  <a:tcPr/>
                </a:tc>
              </a:tr>
              <a:tr h="853440">
                <a:tc>
                  <a:txBody>
                    <a:bodyPr/>
                    <a:lstStyle/>
                    <a:p>
                      <a:r>
                        <a:t>MyList_SUB6_MCODE_2</a:t>
                      </a:r>
                    </a:p>
                  </a:txBody>
                  <a:tcPr/>
                </a:tc>
                <a:tc>
                  <a:txBody>
                    <a:bodyPr/>
                    <a:lstStyle/>
                    <a:p>
                      <a:r>
                        <a:t>GO:0009753|response to jasmonic acid|-12.1;GO:0071395|cellular response to jasmonic acid stimulus|-12.1;WP696|Benzo(a)pyrene metabolism|-10.7</a:t>
                      </a:r>
                    </a:p>
                  </a:txBody>
                  <a:tcPr/>
                </a:tc>
              </a:tr>
              <a:tr h="853440">
                <a:tc>
                  <a:txBody>
                    <a:bodyPr/>
                    <a:lstStyle/>
                    <a:p>
                      <a:r>
                        <a:t>MyList_SUB7_MCODE_3</a:t>
                      </a:r>
                    </a:p>
                  </a:txBody>
                  <a:tcPr/>
                </a:tc>
                <a:tc>
                  <a:txBody>
                    <a:bodyPr/>
                    <a:lstStyle/>
                    <a:p>
                      <a:r>
                        <a:t>WP129|Matrix metalloproteinases|-9.1;R-HSA-1592389|Activation of Matrix Metalloproteinases|-8.9;GO:0030574|collagen catabolic process|-8.7</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