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640 identifiers, 640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2334634"/>
            <a:ext cx="10911535" cy="378230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2282104" y="1665465"/>
            <a:ext cx="7627486"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2282104" y="1665465"/>
            <a:ext cx="7627486"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541944" y="1665465"/>
            <a:ext cx="5107806"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2928066" y="1665465"/>
            <a:ext cx="6335562"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501396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284480">
                <a:tc>
                  <a:txBody>
                    <a:bodyPr/>
                    <a:lstStyle/>
                    <a:p>
                      <a:r>
                        <a:t>MyList</a:t>
                      </a:r>
                    </a:p>
                  </a:txBody>
                  <a:tcPr/>
                </a:tc>
                <a:tc>
                  <a:txBody>
                    <a:bodyPr/>
                    <a:lstStyle/>
                    <a:p>
                      <a:r>
                        <a:t>R-HSA-3214815|HDACs deacetylate histones|-60.8;R-HSA-2559583|Cellular Senescence|-57.2;R-HSA-9610379|HCMV Late Events|-57.0</a:t>
                      </a:r>
                    </a:p>
                  </a:txBody>
                  <a:tcPr/>
                </a:tc>
              </a:tr>
              <a:tr h="284480">
                <a:tc>
                  <a:txBody>
                    <a:bodyPr/>
                    <a:lstStyle/>
                    <a:p>
                      <a:r>
                        <a:t>MyList_MCODE_ALL</a:t>
                      </a:r>
                    </a:p>
                  </a:txBody>
                  <a:tcPr/>
                </a:tc>
                <a:tc>
                  <a:txBody>
                    <a:bodyPr/>
                    <a:lstStyle/>
                    <a:p>
                      <a:r>
                        <a:t>R-HSA-3214815|HDACs deacetylate histones|-87.2;R-HSA-9610379|HCMV Late Events|-81.6;hsa05322|Systemic lupus erythematosus|-79.8</a:t>
                      </a:r>
                    </a:p>
                  </a:txBody>
                  <a:tcPr/>
                </a:tc>
              </a:tr>
              <a:tr h="284480">
                <a:tc>
                  <a:txBody>
                    <a:bodyPr/>
                    <a:lstStyle/>
                    <a:p>
                      <a:r>
                        <a:t>MyList_SUB1_MCODE_1</a:t>
                      </a:r>
                    </a:p>
                  </a:txBody>
                  <a:tcPr/>
                </a:tc>
                <a:tc>
                  <a:txBody>
                    <a:bodyPr/>
                    <a:lstStyle/>
                    <a:p>
                      <a:r>
                        <a:t>R-HSA-3214815|HDACs deacetylate histones|-100.0;R-HSA-9610379|HCMV Late Events|-100.0;hsa05322|Systemic lupus erythematosus|-100.0</a:t>
                      </a:r>
                    </a:p>
                  </a:txBody>
                  <a:tcPr/>
                </a:tc>
              </a:tr>
              <a:tr h="284480">
                <a:tc>
                  <a:txBody>
                    <a:bodyPr/>
                    <a:lstStyle/>
                    <a:p>
                      <a:r>
                        <a:t>MyList_SUB1_MCODE_2</a:t>
                      </a:r>
                    </a:p>
                  </a:txBody>
                  <a:tcPr/>
                </a:tc>
                <a:tc>
                  <a:txBody>
                    <a:bodyPr/>
                    <a:lstStyle/>
                    <a:p>
                      <a:r>
                        <a:t>GO:0007169|transmembrane receptor protein tyrosine kinase signaling pathway|-10.3;GO:0006935|chemotaxis|-9.6;GO:0042330|taxis|-9.6</a:t>
                      </a:r>
                    </a:p>
                  </a:txBody>
                  <a:tcPr/>
                </a:tc>
              </a:tr>
              <a:tr h="284480">
                <a:tc>
                  <a:txBody>
                    <a:bodyPr/>
                    <a:lstStyle/>
                    <a:p>
                      <a:r>
                        <a:t>MyList_SUB1_MCODE_3</a:t>
                      </a:r>
                    </a:p>
                  </a:txBody>
                  <a:tcPr/>
                </a:tc>
                <a:tc>
                  <a:txBody>
                    <a:bodyPr/>
                    <a:lstStyle/>
                    <a:p>
                      <a:r>
                        <a:t>R-HSA-416476|G alpha (q) signalling events|-13.0;R-HSA-388396|GPCR downstream signalling|-9.7;GO:0051482|positive regulation of cytosolic calcium ion concentration involved in phospholipase C-activating G protein-coupled signaling pathway|-9.7</a:t>
                      </a:r>
                    </a:p>
                  </a:txBody>
                  <a:tcPr/>
                </a:tc>
              </a:tr>
              <a:tr h="284480">
                <a:tc>
                  <a:txBody>
                    <a:bodyPr/>
                    <a:lstStyle/>
                    <a:p>
                      <a:r>
                        <a:t>MyList_SUB1_MCODE_4</a:t>
                      </a:r>
                    </a:p>
                  </a:txBody>
                  <a:tcPr/>
                </a:tc>
                <a:tc>
                  <a:txBody>
                    <a:bodyPr/>
                    <a:lstStyle/>
                    <a:p>
                      <a:r>
                        <a:t>GO:0006412|translation|-13.7;GO:0043043|peptide biosynthetic process|-13.5;hsa03010|Ribosome|-12.9</a:t>
                      </a:r>
                    </a:p>
                  </a:txBody>
                  <a:tcPr/>
                </a:tc>
              </a:tr>
              <a:tr h="284480">
                <a:tc>
                  <a:txBody>
                    <a:bodyPr/>
                    <a:lstStyle/>
                    <a:p>
                      <a:r>
                        <a:t>MyList_SUB1_MCODE_5</a:t>
                      </a:r>
                    </a:p>
                  </a:txBody>
                  <a:tcPr/>
                </a:tc>
                <a:tc>
                  <a:txBody>
                    <a:bodyPr/>
                    <a:lstStyle/>
                    <a:p>
                      <a:r>
                        <a:t>R-HSA-611105|Respiratory electron transport|-8.4;GO:0007005|mitochondrion organization|-8.0;R-HSA-163200|Respiratory electron transport, ATP synthesis by chemiosmotic coupling, and heat production by uncoupling proteins.|-8.0</a:t>
                      </a:r>
                    </a:p>
                  </a:txBody>
                  <a:tcPr/>
                </a:tc>
              </a:tr>
              <a:tr h="284480">
                <a:tc>
                  <a:txBody>
                    <a:bodyPr/>
                    <a:lstStyle/>
                    <a:p>
                      <a:r>
                        <a:t>MyList_SUB1_MCODE_6</a:t>
                      </a:r>
                    </a:p>
                  </a:txBody>
                  <a:tcPr/>
                </a:tc>
                <a:tc>
                  <a:txBody>
                    <a:bodyPr/>
                    <a:lstStyle/>
                    <a:p>
                      <a:r>
                        <a:t>R-HSA-983168|Antigen processing: Ubiquitination &amp; Proteasome degradation|-10.0;R-HSA-983169|Class I MHC mediated antigen processing &amp; presentation|-9.5;GO:0016567|protein ubiquitination|-8.3</a:t>
                      </a:r>
                    </a:p>
                  </a:txBody>
                  <a:tcPr/>
                </a:tc>
              </a:tr>
              <a:tr h="284480">
                <a:tc>
                  <a:txBody>
                    <a:bodyPr/>
                    <a:lstStyle/>
                    <a:p>
                      <a:r>
                        <a:t>MyList_SUB1_MCODE_7</a:t>
                      </a:r>
                    </a:p>
                  </a:txBody>
                  <a:tcPr/>
                </a:tc>
                <a:tc>
                  <a:txBody>
                    <a:bodyPr/>
                    <a:lstStyle/>
                    <a:p>
                      <a:r>
                        <a:t>R-HSA-1296072|Voltage gated Potassium channels|-7.6;R-HSA-1296071|Potassium Channels|-6.4;GO:0071805|potassium ion transmembrane transport|-5.9</a:t>
                      </a:r>
                    </a:p>
                  </a:txBody>
                  <a:tcPr/>
                </a:tc>
              </a:tr>
              <a:tr h="284480">
                <a:tc>
                  <a:txBody>
                    <a:bodyPr/>
                    <a:lstStyle/>
                    <a:p>
                      <a:r>
                        <a:t>MyList_SUB1_MCODE_8</a:t>
                      </a:r>
                    </a:p>
                  </a:txBody>
                  <a:tcPr/>
                </a:tc>
                <a:tc>
                  <a:txBody>
                    <a:bodyPr/>
                    <a:lstStyle/>
                    <a:p>
                      <a:r>
                        <a:t>R-HSA-8939243|RUNX1 interacts with co-factors whose precise effect on RUNX1 targets is not known|-8.7;R-HSA-8943724|Regulation of PTEN gene transcription|-8.1;R-HSA-2559580|Oxidative Stress Induced Senescence|-7.2</a:t>
                      </a:r>
                    </a:p>
                  </a:txBody>
                  <a:tcPr/>
                </a:tc>
              </a:tr>
              <a:tr h="284480">
                <a:tc>
                  <a:txBody>
                    <a:bodyPr/>
                    <a:lstStyle/>
                    <a:p>
                      <a:r>
                        <a:t>MyList_SUB1_MCODE_9</a:t>
                      </a:r>
                    </a:p>
                  </a:txBody>
                  <a:tcPr/>
                </a:tc>
                <a:tc>
                  <a:txBody>
                    <a:bodyPr/>
                    <a:lstStyle/>
                    <a:p>
                      <a:r>
                        <a:t>GO:0022618|ribonucleoprotein complex assembly|-6.5;GO:0071826|ribonucleoprotein complex subunit organization|-6.5;GO:0022613|ribonucleoprotein complex biogenesis|-5.5</a:t>
                      </a:r>
                    </a:p>
                  </a:txBody>
                  <a:tcPr/>
                </a:tc>
              </a:tr>
              <a:tr h="284480">
                <a:tc>
                  <a:txBody>
                    <a:bodyPr/>
                    <a:lstStyle/>
                    <a:p>
                      <a:r>
                        <a:t>MyList_SUB1_MCODE_10</a:t>
                      </a:r>
                    </a:p>
                  </a:txBody>
                  <a:tcPr/>
                </a:tc>
                <a:tc>
                  <a:txBody>
                    <a:bodyPr/>
                    <a:lstStyle/>
                    <a:p>
                      <a:r>
                        <a:t>GO:0038063|collagen-activated tyrosine kinase receptor signaling pathway|-10.3;R-HSA-2214320|Anchoring fibril formation|-10.0;GO:0038065|collagen-activated signaling pathway|-9.8</a:t>
                      </a:r>
                    </a:p>
                  </a:txBody>
                  <a:tcPr/>
                </a:tc>
              </a:tr>
              <a:tr h="284480">
                <a:tc>
                  <a:txBody>
                    <a:bodyPr/>
                    <a:lstStyle/>
                    <a:p>
                      <a:r>
                        <a:t>MyList_SUB1_MCODE_11</a:t>
                      </a:r>
                    </a:p>
                  </a:txBody>
                  <a:tcPr/>
                </a:tc>
                <a:tc>
                  <a:txBody>
                    <a:bodyPr/>
                    <a:lstStyle/>
                    <a:p>
                      <a:r>
                        <a:t>R-HSA-1650814|Collagen biosynthesis and modifying enzymes|-8.0;R-HSA-1474290|Collagen formation|-7.6;R-HSA-1474244|Extracellular matrix organization|-6.0</a:t>
                      </a:r>
                    </a:p>
                  </a:txBody>
                  <a:tcPr/>
                </a:tc>
              </a:tr>
              <a:tr h="284480">
                <a:tc>
                  <a:txBody>
                    <a:bodyPr/>
                    <a:lstStyle/>
                    <a:p>
                      <a:r>
                        <a:t>MyList_SUB1_MCODE_12</a:t>
                      </a:r>
                    </a:p>
                  </a:txBody>
                  <a:tcPr/>
                </a:tc>
                <a:tc>
                  <a:txBody>
                    <a:bodyPr/>
                    <a:lstStyle/>
                    <a:p>
                      <a:r>
                        <a:t>R-HSA-72163|mRNA Splicing - Major Pathway|-6.7;R-HSA-72172|mRNA Splicing|-6.6;R-HSA-72203|Processing of Capped Intron-Containing Pre-mRNA|-6.3</a:t>
                      </a:r>
                    </a:p>
                  </a:txBody>
                  <a:tcPr/>
                </a:tc>
              </a:tr>
              <a:tr h="284480">
                <a:tc>
                  <a:txBody>
                    <a:bodyPr/>
                    <a:lstStyle/>
                    <a:p>
                      <a:r>
                        <a:t>MyList_SUB1_MCODE_13</a:t>
                      </a:r>
                    </a:p>
                  </a:txBody>
                  <a:tcPr/>
                </a:tc>
                <a:tc>
                  <a:txBody>
                    <a:bodyPr/>
                    <a:lstStyle/>
                    <a:p>
                      <a:r>
                        <a:t>R-HSA-8957275|Post-translational protein phosphorylation|-7.4;R-HSA-381426|Regulation of Insulin-like Growth Factor (IGF) transport and uptake by Insulin-like Growth Factor Binding Proteins (IGFBPs)|-7.2</a:t>
                      </a:r>
                    </a:p>
                  </a:txBody>
                  <a:tcPr/>
                </a:tc>
              </a:tr>
              <a:tr h="284480">
                <a:tc>
                  <a:txBody>
                    <a:bodyPr/>
                    <a:lstStyle/>
                    <a:p>
                      <a:r>
                        <a:t>MyList_SUB1_MCODE_15</a:t>
                      </a:r>
                    </a:p>
                  </a:txBody>
                  <a:tcPr/>
                </a:tc>
                <a:tc>
                  <a:txBody>
                    <a:bodyPr/>
                    <a:lstStyle/>
                    <a:p>
                      <a:r>
                        <a:t>WP4022|Pyrimidine metabolism|-7.7;GO:0034654|nucleobase-containing compound biosynthetic process|-4.9;GO:0018130|heterocycle biosynthetic process|-4.7</a:t>
                      </a:r>
                    </a:p>
                  </a:txBody>
                  <a:tcPr/>
                </a:tc>
              </a:tr>
              <a:tr h="284480">
                <a:tc>
                  <a:txBody>
                    <a:bodyPr/>
                    <a:lstStyle/>
                    <a:p>
                      <a:r>
                        <a:t>MyList_SUB1_MCODE_17</a:t>
                      </a:r>
                    </a:p>
                  </a:txBody>
                  <a:tcPr/>
                </a:tc>
                <a:tc>
                  <a:txBody>
                    <a:bodyPr/>
                    <a:lstStyle/>
                    <a:p>
                      <a:r>
                        <a:t>WP2572|Primary focal segmental glomerulosclerosis (FSGS)|-7.9</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