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6" r:id="rId9"/>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Jan 1, 2022</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305 identifiers, 305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1805514"/>
            <a:ext cx="10911535" cy="4840542"/>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3732311" y="1665465"/>
            <a:ext cx="4727073" cy="5120640"/>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3732311" y="1665465"/>
            <a:ext cx="4727073" cy="5120640"/>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3867064" y="1665465"/>
            <a:ext cx="4457566"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MyList_MCODE_ALL_PPIColorByCluster.png"/>
          <p:cNvPicPr>
            <a:picLocks noChangeAspect="1"/>
          </p:cNvPicPr>
          <p:nvPr/>
        </p:nvPicPr>
        <p:blipFill>
          <a:blip r:embed="rId3"/>
          <a:stretch>
            <a:fillRect/>
          </a:stretch>
        </p:blipFill>
        <p:spPr>
          <a:xfrm>
            <a:off x="3287410" y="1665465"/>
            <a:ext cx="5616875" cy="5120640"/>
          </a:xfrm>
          <a:prstGeom prst="rect">
            <a:avLst/>
          </a:prstGeom>
        </p:spPr>
      </p:pic>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444500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853440">
                <a:tc>
                  <a:txBody>
                    <a:bodyPr/>
                    <a:lstStyle/>
                    <a:p>
                      <a:r>
                        <a:t>MyList</a:t>
                      </a:r>
                    </a:p>
                  </a:txBody>
                  <a:tcPr/>
                </a:tc>
                <a:tc>
                  <a:txBody>
                    <a:bodyPr/>
                    <a:lstStyle/>
                    <a:p>
                      <a:r>
                        <a:t>WP5087|Malignant pleural mesothelioma|-15.8;GO:0032989|cellular component morphogenesis|-12.4;GO:0061061|muscle structure development|-11.4</a:t>
                      </a:r>
                    </a:p>
                  </a:txBody>
                  <a:tcPr/>
                </a:tc>
              </a:tr>
              <a:tr h="853440">
                <a:tc>
                  <a:txBody>
                    <a:bodyPr/>
                    <a:lstStyle/>
                    <a:p>
                      <a:r>
                        <a:t>MyList_MCODE_ALL</a:t>
                      </a:r>
                    </a:p>
                  </a:txBody>
                  <a:tcPr/>
                </a:tc>
                <a:tc>
                  <a:txBody>
                    <a:bodyPr/>
                    <a:lstStyle/>
                    <a:p>
                      <a:r>
                        <a:t>WP5087|Malignant pleural mesothelioma|-10.7;WP4534|Mechanoregulation and pathology of YAP/TAZ via Hippo and non-Hippo mechanisms|-9.6;R-HSA-3000157|Laminin interactions|-8.2</a:t>
                      </a:r>
                    </a:p>
                  </a:txBody>
                  <a:tcPr/>
                </a:tc>
              </a:tr>
              <a:tr h="853440">
                <a:tc>
                  <a:txBody>
                    <a:bodyPr/>
                    <a:lstStyle/>
                    <a:p>
                      <a:r>
                        <a:t>MyList_SUB1_MCODE_1</a:t>
                      </a:r>
                    </a:p>
                  </a:txBody>
                  <a:tcPr/>
                </a:tc>
                <a:tc>
                  <a:txBody>
                    <a:bodyPr/>
                    <a:lstStyle/>
                    <a:p>
                      <a:r>
                        <a:t>WP5087|Malignant pleural mesothelioma|-11.9;R-HSA-3000157|Laminin interactions|-10.3;WP4541|Hippo-Merlin signaling dysregulation|-10.2</a:t>
                      </a:r>
                    </a:p>
                  </a:txBody>
                  <a:tcPr/>
                </a:tc>
              </a:tr>
              <a:tr h="853440">
                <a:tc>
                  <a:txBody>
                    <a:bodyPr/>
                    <a:lstStyle/>
                    <a:p>
                      <a:r>
                        <a:t>MyList_SUB1_MCODE_5</a:t>
                      </a:r>
                    </a:p>
                  </a:txBody>
                  <a:tcPr/>
                </a:tc>
                <a:tc>
                  <a:txBody>
                    <a:bodyPr/>
                    <a:lstStyle/>
                    <a:p>
                      <a:r>
                        <a:t>R-HSA-397014|Muscle contraction|-6.6</a:t>
                      </a:r>
                    </a:p>
                  </a:txBody>
                  <a:tcPr/>
                </a:tc>
              </a:tr>
              <a:tr h="853440">
                <a:tc>
                  <a:txBody>
                    <a:bodyPr/>
                    <a:lstStyle/>
                    <a:p>
                      <a:r>
                        <a:t>MyList_SUB2_MCODE_6</a:t>
                      </a:r>
                    </a:p>
                  </a:txBody>
                  <a:tcPr/>
                </a:tc>
                <a:tc>
                  <a:txBody>
                    <a:bodyPr/>
                    <a:lstStyle/>
                    <a:p>
                      <a:r>
                        <a:t>R-HSA-375276|Peptide ligand-binding receptors|-6.5;R-HSA-416476|G alpha (q) signalling events|-6.4;GO:0007204|positive regulation of cytosolic calcium ion concentration|-6.1</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