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1" autoAdjust="0"/>
    <p:restoredTop sz="94660"/>
  </p:normalViewPr>
  <p:slideViewPr>
    <p:cSldViewPr snapToGrid="0">
      <p:cViewPr varScale="1">
        <p:scale>
          <a:sx n="54" d="100"/>
          <a:sy n="54" d="100"/>
        </p:scale>
        <p:origin x="1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6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6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3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4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17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17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3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1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4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6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79" y="601863"/>
            <a:ext cx="3989832" cy="174345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79" y="2649649"/>
            <a:ext cx="3950208" cy="175564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79" y="4709627"/>
            <a:ext cx="3910584" cy="157276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24909" y="140198"/>
            <a:ext cx="2813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Supplement Figure 1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31354" y="540903"/>
            <a:ext cx="1019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panel </a:t>
            </a:r>
            <a:r>
              <a:rPr lang="en-US" sz="2400" dirty="0" err="1"/>
              <a:t>i</a:t>
            </a:r>
            <a:endParaRPr lang="en-US" sz="2400" dirty="0"/>
          </a:p>
        </p:txBody>
      </p:sp>
      <p:sp>
        <p:nvSpPr>
          <p:cNvPr id="9" name="Textfeld 8"/>
          <p:cNvSpPr txBox="1"/>
          <p:nvPr/>
        </p:nvSpPr>
        <p:spPr>
          <a:xfrm>
            <a:off x="631354" y="2523117"/>
            <a:ext cx="112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panel j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31354" y="4618836"/>
            <a:ext cx="1120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panel k</a:t>
            </a:r>
          </a:p>
        </p:txBody>
      </p:sp>
      <p:sp>
        <p:nvSpPr>
          <p:cNvPr id="11" name="Rechteck 10"/>
          <p:cNvSpPr/>
          <p:nvPr/>
        </p:nvSpPr>
        <p:spPr>
          <a:xfrm>
            <a:off x="1751779" y="1393723"/>
            <a:ext cx="3950208" cy="75930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Gerade Verbindung mit Pfeil 12"/>
          <p:cNvCxnSpPr/>
          <p:nvPr/>
        </p:nvCxnSpPr>
        <p:spPr>
          <a:xfrm flipH="1">
            <a:off x="5842205" y="1782089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6634155" y="1606341"/>
            <a:ext cx="683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mitfa</a:t>
            </a:r>
            <a:endParaRPr lang="en-US" i="1" dirty="0"/>
          </a:p>
        </p:txBody>
      </p:sp>
      <p:sp>
        <p:nvSpPr>
          <p:cNvPr id="15" name="Rechteck 14"/>
          <p:cNvSpPr/>
          <p:nvPr/>
        </p:nvSpPr>
        <p:spPr>
          <a:xfrm>
            <a:off x="1751779" y="3414251"/>
            <a:ext cx="3950208" cy="70054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Gerade Verbindung mit Pfeil 15"/>
          <p:cNvCxnSpPr/>
          <p:nvPr/>
        </p:nvCxnSpPr>
        <p:spPr>
          <a:xfrm flipH="1">
            <a:off x="5842205" y="3748541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634155" y="35727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ltk</a:t>
            </a:r>
            <a:endParaRPr lang="en-US" i="1" dirty="0"/>
          </a:p>
        </p:txBody>
      </p:sp>
      <p:sp>
        <p:nvSpPr>
          <p:cNvPr id="20" name="Rechteck 19"/>
          <p:cNvSpPr/>
          <p:nvPr/>
        </p:nvSpPr>
        <p:spPr>
          <a:xfrm>
            <a:off x="1808151" y="5479026"/>
            <a:ext cx="3854211" cy="76444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Gerade Verbindung mit Pfeil 23"/>
          <p:cNvCxnSpPr/>
          <p:nvPr/>
        </p:nvCxnSpPr>
        <p:spPr>
          <a:xfrm flipH="1">
            <a:off x="5842205" y="5906011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6634155" y="5730263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csf1ra</a:t>
            </a:r>
          </a:p>
        </p:txBody>
      </p:sp>
      <p:sp>
        <p:nvSpPr>
          <p:cNvPr id="19" name="Rechteck 18"/>
          <p:cNvSpPr/>
          <p:nvPr/>
        </p:nvSpPr>
        <p:spPr>
          <a:xfrm>
            <a:off x="441960" y="6397234"/>
            <a:ext cx="11750039" cy="342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red box surrounds the lanes shown in the respective panel.</a:t>
            </a:r>
          </a:p>
        </p:txBody>
      </p:sp>
    </p:spTree>
    <p:extLst>
      <p:ext uri="{BB962C8B-B14F-4D97-AF65-F5344CB8AC3E}">
        <p14:creationId xmlns:p14="http://schemas.microsoft.com/office/powerpoint/2010/main" val="4133126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 Presentation</vt:lpstr>
    </vt:vector>
  </TitlesOfParts>
  <Company>Leibniz Institut für Alternsforschung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Carolin Albertz</dc:creator>
  <cp:lastModifiedBy>Carolin Albertz</cp:lastModifiedBy>
  <cp:revision>6</cp:revision>
  <dcterms:created xsi:type="dcterms:W3CDTF">2022-07-06T13:25:22Z</dcterms:created>
  <dcterms:modified xsi:type="dcterms:W3CDTF">2023-01-30T09:53:36Z</dcterms:modified>
</cp:coreProperties>
</file>