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61" autoAdjust="0"/>
    <p:restoredTop sz="94660"/>
  </p:normalViewPr>
  <p:slideViewPr>
    <p:cSldViewPr snapToGrid="0">
      <p:cViewPr varScale="1">
        <p:scale>
          <a:sx n="54" d="100"/>
          <a:sy n="54" d="100"/>
        </p:scale>
        <p:origin x="18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266B0-BDDF-4414-B72F-63A69CB98444}" type="datetimeFigureOut">
              <a:rPr lang="en-US" smtClean="0"/>
              <a:t>1/30/2023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C86C-2A91-4A75-8B4D-75E8569514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864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266B0-BDDF-4414-B72F-63A69CB98444}" type="datetimeFigureOut">
              <a:rPr lang="en-US" smtClean="0"/>
              <a:t>1/30/2023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C86C-2A91-4A75-8B4D-75E8569514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260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266B0-BDDF-4414-B72F-63A69CB98444}" type="datetimeFigureOut">
              <a:rPr lang="en-US" smtClean="0"/>
              <a:t>1/30/2023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C86C-2A91-4A75-8B4D-75E8569514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5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266B0-BDDF-4414-B72F-63A69CB98444}" type="datetimeFigureOut">
              <a:rPr lang="en-US" smtClean="0"/>
              <a:t>1/30/2023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C86C-2A91-4A75-8B4D-75E8569514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338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266B0-BDDF-4414-B72F-63A69CB98444}" type="datetimeFigureOut">
              <a:rPr lang="en-US" smtClean="0"/>
              <a:t>1/30/2023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C86C-2A91-4A75-8B4D-75E8569514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742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266B0-BDDF-4414-B72F-63A69CB98444}" type="datetimeFigureOut">
              <a:rPr lang="en-US" smtClean="0"/>
              <a:t>1/30/2023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C86C-2A91-4A75-8B4D-75E8569514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617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266B0-BDDF-4414-B72F-63A69CB98444}" type="datetimeFigureOut">
              <a:rPr lang="en-US" smtClean="0"/>
              <a:t>1/30/2023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C86C-2A91-4A75-8B4D-75E8569514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117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266B0-BDDF-4414-B72F-63A69CB98444}" type="datetimeFigureOut">
              <a:rPr lang="en-US" smtClean="0"/>
              <a:t>1/30/2023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C86C-2A91-4A75-8B4D-75E8569514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9393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266B0-BDDF-4414-B72F-63A69CB98444}" type="datetimeFigureOut">
              <a:rPr lang="en-US" smtClean="0"/>
              <a:t>1/30/2023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C86C-2A91-4A75-8B4D-75E8569514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911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266B0-BDDF-4414-B72F-63A69CB98444}" type="datetimeFigureOut">
              <a:rPr lang="en-US" smtClean="0"/>
              <a:t>1/30/2023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C86C-2A91-4A75-8B4D-75E8569514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845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266B0-BDDF-4414-B72F-63A69CB98444}" type="datetimeFigureOut">
              <a:rPr lang="en-US" smtClean="0"/>
              <a:t>1/30/2023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C86C-2A91-4A75-8B4D-75E8569514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064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C266B0-BDDF-4414-B72F-63A69CB98444}" type="datetimeFigureOut">
              <a:rPr lang="en-US" smtClean="0"/>
              <a:t>1/30/2023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CDC86C-2A91-4A75-8B4D-75E8569514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7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124909" y="140198"/>
            <a:ext cx="2813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Supplement Figure 1</a:t>
            </a: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408" y="888732"/>
            <a:ext cx="4306824" cy="1661160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408" y="4646257"/>
            <a:ext cx="4267200" cy="1472184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408" y="2834107"/>
            <a:ext cx="4221480" cy="1566672"/>
          </a:xfrm>
          <a:prstGeom prst="rect">
            <a:avLst/>
          </a:prstGeom>
        </p:spPr>
      </p:pic>
      <p:sp>
        <p:nvSpPr>
          <p:cNvPr id="16" name="Rechteck 15"/>
          <p:cNvSpPr/>
          <p:nvPr/>
        </p:nvSpPr>
        <p:spPr>
          <a:xfrm>
            <a:off x="1981408" y="1230674"/>
            <a:ext cx="2145327" cy="1145249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Gerade Verbindung mit Pfeil 16"/>
          <p:cNvCxnSpPr/>
          <p:nvPr/>
        </p:nvCxnSpPr>
        <p:spPr>
          <a:xfrm>
            <a:off x="1202379" y="1816737"/>
            <a:ext cx="682912" cy="0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feld 17"/>
          <p:cNvSpPr txBox="1"/>
          <p:nvPr/>
        </p:nvSpPr>
        <p:spPr>
          <a:xfrm>
            <a:off x="447044" y="1632071"/>
            <a:ext cx="683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i="1" dirty="0" err="1"/>
              <a:t>mitfa</a:t>
            </a:r>
            <a:endParaRPr lang="en-US" i="1" dirty="0"/>
          </a:p>
        </p:txBody>
      </p:sp>
      <p:sp>
        <p:nvSpPr>
          <p:cNvPr id="19" name="Rechteck 18"/>
          <p:cNvSpPr/>
          <p:nvPr/>
        </p:nvSpPr>
        <p:spPr>
          <a:xfrm>
            <a:off x="1981408" y="3156912"/>
            <a:ext cx="2145327" cy="1055478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Gerade Verbindung mit Pfeil 19"/>
          <p:cNvCxnSpPr/>
          <p:nvPr/>
        </p:nvCxnSpPr>
        <p:spPr>
          <a:xfrm>
            <a:off x="1202379" y="3742974"/>
            <a:ext cx="682912" cy="0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feld 20"/>
          <p:cNvSpPr txBox="1"/>
          <p:nvPr/>
        </p:nvSpPr>
        <p:spPr>
          <a:xfrm>
            <a:off x="-202173" y="3558308"/>
            <a:ext cx="1332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i="1" dirty="0" err="1"/>
              <a:t>ltk</a:t>
            </a:r>
            <a:endParaRPr lang="en-US" i="1" dirty="0"/>
          </a:p>
        </p:txBody>
      </p:sp>
      <p:sp>
        <p:nvSpPr>
          <p:cNvPr id="25" name="Rechteck 24"/>
          <p:cNvSpPr/>
          <p:nvPr/>
        </p:nvSpPr>
        <p:spPr>
          <a:xfrm>
            <a:off x="1981408" y="5016948"/>
            <a:ext cx="2145327" cy="1055478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Gerade Verbindung mit Pfeil 25"/>
          <p:cNvCxnSpPr/>
          <p:nvPr/>
        </p:nvCxnSpPr>
        <p:spPr>
          <a:xfrm>
            <a:off x="1202379" y="5603010"/>
            <a:ext cx="682912" cy="0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Textfeld 26"/>
          <p:cNvSpPr txBox="1"/>
          <p:nvPr/>
        </p:nvSpPr>
        <p:spPr>
          <a:xfrm>
            <a:off x="-324079" y="5418344"/>
            <a:ext cx="14547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i="1" dirty="0"/>
              <a:t>csf1ra</a:t>
            </a:r>
          </a:p>
        </p:txBody>
      </p:sp>
      <p:sp>
        <p:nvSpPr>
          <p:cNvPr id="23" name="Rechteck 22"/>
          <p:cNvSpPr/>
          <p:nvPr/>
        </p:nvSpPr>
        <p:spPr>
          <a:xfrm>
            <a:off x="441960" y="6397234"/>
            <a:ext cx="11750039" cy="3421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The red box surrounds the lanes shown in the respective panel.</a:t>
            </a:r>
          </a:p>
        </p:txBody>
      </p:sp>
      <p:sp>
        <p:nvSpPr>
          <p:cNvPr id="22" name="Textfeld 7"/>
          <p:cNvSpPr txBox="1"/>
          <p:nvPr/>
        </p:nvSpPr>
        <p:spPr>
          <a:xfrm>
            <a:off x="182548" y="831222"/>
            <a:ext cx="11112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panel q</a:t>
            </a:r>
          </a:p>
        </p:txBody>
      </p:sp>
    </p:spTree>
    <p:extLst>
      <p:ext uri="{BB962C8B-B14F-4D97-AF65-F5344CB8AC3E}">
        <p14:creationId xmlns:p14="http://schemas.microsoft.com/office/powerpoint/2010/main" val="18327035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 Presentation</vt:lpstr>
    </vt:vector>
  </TitlesOfParts>
  <Company>Leibniz Institut für Alternsforschung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Carolin Albertz</dc:creator>
  <cp:lastModifiedBy>Carolin Albertz</cp:lastModifiedBy>
  <cp:revision>6</cp:revision>
  <dcterms:created xsi:type="dcterms:W3CDTF">2022-07-06T13:25:22Z</dcterms:created>
  <dcterms:modified xsi:type="dcterms:W3CDTF">2023-01-30T09:51:24Z</dcterms:modified>
</cp:coreProperties>
</file>