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1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6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60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38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42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617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17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3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911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4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06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867" y="635412"/>
            <a:ext cx="4339937" cy="559326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75961" y="96629"/>
            <a:ext cx="1197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Figure 2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826481" y="604932"/>
            <a:ext cx="1213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panel d</a:t>
            </a:r>
          </a:p>
        </p:txBody>
      </p:sp>
      <p:sp>
        <p:nvSpPr>
          <p:cNvPr id="7" name="Rechteck 6"/>
          <p:cNvSpPr/>
          <p:nvPr/>
        </p:nvSpPr>
        <p:spPr>
          <a:xfrm>
            <a:off x="2177890" y="2125532"/>
            <a:ext cx="1708171" cy="65879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hteck 7"/>
          <p:cNvSpPr/>
          <p:nvPr/>
        </p:nvSpPr>
        <p:spPr>
          <a:xfrm>
            <a:off x="4291465" y="2102403"/>
            <a:ext cx="1797803" cy="68192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Gerade Verbindung mit Pfeil 9"/>
          <p:cNvCxnSpPr/>
          <p:nvPr/>
        </p:nvCxnSpPr>
        <p:spPr>
          <a:xfrm flipH="1">
            <a:off x="1256065" y="2404630"/>
            <a:ext cx="682912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46836" y="2219964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csf1ra</a:t>
            </a:r>
          </a:p>
        </p:txBody>
      </p:sp>
      <p:sp>
        <p:nvSpPr>
          <p:cNvPr id="17" name="Rechteck 16"/>
          <p:cNvSpPr/>
          <p:nvPr/>
        </p:nvSpPr>
        <p:spPr>
          <a:xfrm>
            <a:off x="2151905" y="5152985"/>
            <a:ext cx="1677175" cy="60701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hteck 17"/>
          <p:cNvSpPr/>
          <p:nvPr/>
        </p:nvSpPr>
        <p:spPr>
          <a:xfrm>
            <a:off x="4243570" y="5152984"/>
            <a:ext cx="1797803" cy="60701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hteck 15"/>
          <p:cNvSpPr/>
          <p:nvPr/>
        </p:nvSpPr>
        <p:spPr>
          <a:xfrm>
            <a:off x="441960" y="6397234"/>
            <a:ext cx="11750039" cy="342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 red box surrounds the lanes shown in the respective panel.</a:t>
            </a:r>
          </a:p>
        </p:txBody>
      </p:sp>
      <p:cxnSp>
        <p:nvCxnSpPr>
          <p:cNvPr id="21" name="Gerade Verbindung mit Pfeil 20"/>
          <p:cNvCxnSpPr/>
          <p:nvPr/>
        </p:nvCxnSpPr>
        <p:spPr>
          <a:xfrm flipH="1">
            <a:off x="1256065" y="5437390"/>
            <a:ext cx="682912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346836" y="525272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rpl13a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40628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Breitbild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Leibniz Institut für Alternsforschung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Carolin Albertz</dc:creator>
  <cp:lastModifiedBy>Carolin Albertz</cp:lastModifiedBy>
  <cp:revision>1</cp:revision>
  <dcterms:created xsi:type="dcterms:W3CDTF">2022-07-06T13:25:22Z</dcterms:created>
  <dcterms:modified xsi:type="dcterms:W3CDTF">2022-07-06T13:25:54Z</dcterms:modified>
</cp:coreProperties>
</file>