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961" autoAdjust="0"/>
    <p:restoredTop sz="94660"/>
  </p:normalViewPr>
  <p:slideViewPr>
    <p:cSldViewPr snapToGrid="0">
      <p:cViewPr varScale="1">
        <p:scale>
          <a:sx n="62" d="100"/>
          <a:sy n="62" d="100"/>
        </p:scale>
        <p:origin x="78" y="10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C266B0-BDDF-4414-B72F-63A69CB98444}" type="datetimeFigureOut">
              <a:rPr lang="en-US" smtClean="0"/>
              <a:t>7/6/2022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DC86C-2A91-4A75-8B4D-75E856951462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38647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C266B0-BDDF-4414-B72F-63A69CB98444}" type="datetimeFigureOut">
              <a:rPr lang="en-US" smtClean="0"/>
              <a:t>7/6/2022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DC86C-2A91-4A75-8B4D-75E856951462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72609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C266B0-BDDF-4414-B72F-63A69CB98444}" type="datetimeFigureOut">
              <a:rPr lang="en-US" smtClean="0"/>
              <a:t>7/6/2022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DC86C-2A91-4A75-8B4D-75E856951462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3656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C266B0-BDDF-4414-B72F-63A69CB98444}" type="datetimeFigureOut">
              <a:rPr lang="en-US" smtClean="0"/>
              <a:t>7/6/2022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DC86C-2A91-4A75-8B4D-75E856951462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43386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C266B0-BDDF-4414-B72F-63A69CB98444}" type="datetimeFigureOut">
              <a:rPr lang="en-US" smtClean="0"/>
              <a:t>7/6/2022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DC86C-2A91-4A75-8B4D-75E856951462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07420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C266B0-BDDF-4414-B72F-63A69CB98444}" type="datetimeFigureOut">
              <a:rPr lang="en-US" smtClean="0"/>
              <a:t>7/6/2022</a:t>
            </a:fld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DC86C-2A91-4A75-8B4D-75E856951462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66178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C266B0-BDDF-4414-B72F-63A69CB98444}" type="datetimeFigureOut">
              <a:rPr lang="en-US" smtClean="0"/>
              <a:t>7/6/2022</a:t>
            </a:fld>
            <a:endParaRPr lang="en-US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DC86C-2A91-4A75-8B4D-75E856951462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21173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C266B0-BDDF-4414-B72F-63A69CB98444}" type="datetimeFigureOut">
              <a:rPr lang="en-US" smtClean="0"/>
              <a:t>7/6/2022</a:t>
            </a:fld>
            <a:endParaRPr lang="en-US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DC86C-2A91-4A75-8B4D-75E856951462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99393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C266B0-BDDF-4414-B72F-63A69CB98444}" type="datetimeFigureOut">
              <a:rPr lang="en-US" smtClean="0"/>
              <a:t>7/6/2022</a:t>
            </a:fld>
            <a:endParaRPr lang="en-US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DC86C-2A91-4A75-8B4D-75E856951462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39112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C266B0-BDDF-4414-B72F-63A69CB98444}" type="datetimeFigureOut">
              <a:rPr lang="en-US" smtClean="0"/>
              <a:t>7/6/2022</a:t>
            </a:fld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DC86C-2A91-4A75-8B4D-75E856951462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18454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C266B0-BDDF-4414-B72F-63A69CB98444}" type="datetimeFigureOut">
              <a:rPr lang="en-US" smtClean="0"/>
              <a:t>7/6/2022</a:t>
            </a:fld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DC86C-2A91-4A75-8B4D-75E856951462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70640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C266B0-BDDF-4414-B72F-63A69CB98444}" type="datetimeFigureOut">
              <a:rPr lang="en-US" smtClean="0"/>
              <a:t>7/6/2022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CDC86C-2A91-4A75-8B4D-75E856951462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972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8490" y="1248908"/>
            <a:ext cx="2767584" cy="1078992"/>
          </a:xfrm>
          <a:prstGeom prst="rect">
            <a:avLst/>
          </a:prstGeom>
        </p:spPr>
      </p:pic>
      <p:pic>
        <p:nvPicPr>
          <p:cNvPr id="8" name="Grafik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8439" y="2931278"/>
            <a:ext cx="2871216" cy="2633472"/>
          </a:xfrm>
          <a:prstGeom prst="rect">
            <a:avLst/>
          </a:prstGeom>
        </p:spPr>
      </p:pic>
      <p:sp>
        <p:nvSpPr>
          <p:cNvPr id="2" name="Textfeld 1"/>
          <p:cNvSpPr txBox="1"/>
          <p:nvPr/>
        </p:nvSpPr>
        <p:spPr>
          <a:xfrm>
            <a:off x="124909" y="140198"/>
            <a:ext cx="281365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Supplement Figure 4</a:t>
            </a:r>
          </a:p>
        </p:txBody>
      </p:sp>
      <p:sp>
        <p:nvSpPr>
          <p:cNvPr id="3" name="Textfeld 2"/>
          <p:cNvSpPr txBox="1"/>
          <p:nvPr/>
        </p:nvSpPr>
        <p:spPr>
          <a:xfrm>
            <a:off x="1143001" y="1179273"/>
            <a:ext cx="11749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panel </a:t>
            </a:r>
            <a:r>
              <a:rPr lang="en-US" sz="2400" dirty="0" smtClean="0"/>
              <a:t>b</a:t>
            </a:r>
            <a:endParaRPr lang="en-US" sz="2400" dirty="0"/>
          </a:p>
        </p:txBody>
      </p:sp>
      <p:sp>
        <p:nvSpPr>
          <p:cNvPr id="4" name="Textfeld 3"/>
          <p:cNvSpPr txBox="1"/>
          <p:nvPr/>
        </p:nvSpPr>
        <p:spPr>
          <a:xfrm>
            <a:off x="1143001" y="2859746"/>
            <a:ext cx="11749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panel c</a:t>
            </a:r>
            <a:endParaRPr lang="en-US" sz="2400" dirty="0"/>
          </a:p>
        </p:txBody>
      </p:sp>
      <p:sp>
        <p:nvSpPr>
          <p:cNvPr id="5" name="Textfeld 4"/>
          <p:cNvSpPr txBox="1"/>
          <p:nvPr/>
        </p:nvSpPr>
        <p:spPr>
          <a:xfrm>
            <a:off x="6477001" y="1179272"/>
            <a:ext cx="11422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panel d</a:t>
            </a:r>
            <a:endParaRPr lang="en-US" sz="2400" dirty="0"/>
          </a:p>
        </p:txBody>
      </p:sp>
      <p:sp>
        <p:nvSpPr>
          <p:cNvPr id="16" name="Rechteck 15"/>
          <p:cNvSpPr/>
          <p:nvPr/>
        </p:nvSpPr>
        <p:spPr>
          <a:xfrm>
            <a:off x="2317967" y="1694190"/>
            <a:ext cx="2107162" cy="627588"/>
          </a:xfrm>
          <a:prstGeom prst="rect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7" name="Gerade Verbindung mit Pfeil 16"/>
          <p:cNvCxnSpPr/>
          <p:nvPr/>
        </p:nvCxnSpPr>
        <p:spPr>
          <a:xfrm>
            <a:off x="1525176" y="1985589"/>
            <a:ext cx="682912" cy="0"/>
          </a:xfrm>
          <a:prstGeom prst="straightConnector1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8" name="Textfeld 17"/>
          <p:cNvSpPr txBox="1"/>
          <p:nvPr/>
        </p:nvSpPr>
        <p:spPr>
          <a:xfrm>
            <a:off x="637351" y="1800923"/>
            <a:ext cx="8931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i="1" dirty="0"/>
              <a:t>slc45a2</a:t>
            </a:r>
          </a:p>
        </p:txBody>
      </p:sp>
      <p:sp>
        <p:nvSpPr>
          <p:cNvPr id="31" name="Rechteck 30"/>
          <p:cNvSpPr/>
          <p:nvPr/>
        </p:nvSpPr>
        <p:spPr>
          <a:xfrm>
            <a:off x="2308438" y="4248015"/>
            <a:ext cx="2767635" cy="1183300"/>
          </a:xfrm>
          <a:prstGeom prst="rect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2" name="Gerade Verbindung mit Pfeil 31"/>
          <p:cNvCxnSpPr/>
          <p:nvPr/>
        </p:nvCxnSpPr>
        <p:spPr>
          <a:xfrm>
            <a:off x="1525176" y="4828842"/>
            <a:ext cx="682912" cy="0"/>
          </a:xfrm>
          <a:prstGeom prst="straightConnector1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3" name="Textfeld 32"/>
          <p:cNvSpPr txBox="1"/>
          <p:nvPr/>
        </p:nvSpPr>
        <p:spPr>
          <a:xfrm>
            <a:off x="637351" y="4644176"/>
            <a:ext cx="8931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i="1" dirty="0"/>
              <a:t>slc45a2</a:t>
            </a:r>
          </a:p>
        </p:txBody>
      </p:sp>
      <p:pic>
        <p:nvPicPr>
          <p:cNvPr id="9" name="Grafik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19276" y="1248908"/>
            <a:ext cx="4480560" cy="4282440"/>
          </a:xfrm>
          <a:prstGeom prst="rect">
            <a:avLst/>
          </a:prstGeom>
        </p:spPr>
      </p:pic>
      <p:sp>
        <p:nvSpPr>
          <p:cNvPr id="34" name="Rechteck 33"/>
          <p:cNvSpPr/>
          <p:nvPr/>
        </p:nvSpPr>
        <p:spPr>
          <a:xfrm>
            <a:off x="7619275" y="1597445"/>
            <a:ext cx="4234877" cy="1333833"/>
          </a:xfrm>
          <a:prstGeom prst="rect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5" name="Gerade Verbindung mit Pfeil 34"/>
          <p:cNvCxnSpPr/>
          <p:nvPr/>
        </p:nvCxnSpPr>
        <p:spPr>
          <a:xfrm>
            <a:off x="6831222" y="2225453"/>
            <a:ext cx="682912" cy="0"/>
          </a:xfrm>
          <a:prstGeom prst="straightConnector1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6" name="Textfeld 35"/>
          <p:cNvSpPr txBox="1"/>
          <p:nvPr/>
        </p:nvSpPr>
        <p:spPr>
          <a:xfrm>
            <a:off x="5943397" y="2040787"/>
            <a:ext cx="8931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i="1" dirty="0"/>
              <a:t>slc45a2</a:t>
            </a:r>
          </a:p>
        </p:txBody>
      </p:sp>
      <p:sp>
        <p:nvSpPr>
          <p:cNvPr id="37" name="Rechteck 36"/>
          <p:cNvSpPr/>
          <p:nvPr/>
        </p:nvSpPr>
        <p:spPr>
          <a:xfrm>
            <a:off x="7659752" y="4098274"/>
            <a:ext cx="4234877" cy="1333041"/>
          </a:xfrm>
          <a:prstGeom prst="rect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8" name="Gerade Verbindung mit Pfeil 37"/>
          <p:cNvCxnSpPr/>
          <p:nvPr/>
        </p:nvCxnSpPr>
        <p:spPr>
          <a:xfrm>
            <a:off x="6851462" y="4796124"/>
            <a:ext cx="682912" cy="0"/>
          </a:xfrm>
          <a:prstGeom prst="straightConnector1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9" name="Textfeld 38"/>
          <p:cNvSpPr txBox="1"/>
          <p:nvPr/>
        </p:nvSpPr>
        <p:spPr>
          <a:xfrm>
            <a:off x="5963637" y="4611458"/>
            <a:ext cx="8931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i="1" dirty="0"/>
              <a:t>slc45a2</a:t>
            </a:r>
          </a:p>
        </p:txBody>
      </p:sp>
      <p:sp>
        <p:nvSpPr>
          <p:cNvPr id="23" name="Rechteck 22"/>
          <p:cNvSpPr/>
          <p:nvPr/>
        </p:nvSpPr>
        <p:spPr>
          <a:xfrm>
            <a:off x="441960" y="6397234"/>
            <a:ext cx="11750039" cy="3421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/>
              <a:t>The red box surrounds the lanes shown in the respective panel.</a:t>
            </a:r>
          </a:p>
        </p:txBody>
      </p:sp>
    </p:spTree>
    <p:extLst>
      <p:ext uri="{BB962C8B-B14F-4D97-AF65-F5344CB8AC3E}">
        <p14:creationId xmlns:p14="http://schemas.microsoft.com/office/powerpoint/2010/main" val="361011027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25</Words>
  <Application>Microsoft Office PowerPoint</Application>
  <PresentationFormat>Breitbild</PresentationFormat>
  <Paragraphs>9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</vt:lpstr>
      <vt:lpstr>PowerPoint-Präsentation</vt:lpstr>
    </vt:vector>
  </TitlesOfParts>
  <Company>Leibniz Institut für Alternsforschung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Carolin Albertz</dc:creator>
  <cp:lastModifiedBy>Carolin Albertz</cp:lastModifiedBy>
  <cp:revision>4</cp:revision>
  <dcterms:created xsi:type="dcterms:W3CDTF">2022-07-06T13:25:22Z</dcterms:created>
  <dcterms:modified xsi:type="dcterms:W3CDTF">2022-07-06T13:27:52Z</dcterms:modified>
</cp:coreProperties>
</file>