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1" autoAdjust="0"/>
    <p:restoredTop sz="94660"/>
  </p:normalViewPr>
  <p:slideViewPr>
    <p:cSldViewPr snapToGrid="0">
      <p:cViewPr varScale="1">
        <p:scale>
          <a:sx n="62" d="100"/>
          <a:sy n="62" d="100"/>
        </p:scale>
        <p:origin x="78" y="10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38647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72609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56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43386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07420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617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21173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99393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3911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18454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70640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C266B0-BDDF-4414-B72F-63A69CB98444}" type="datetimeFigureOut">
              <a:rPr lang="en-US" smtClean="0"/>
              <a:t>7/6/2022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CDC86C-2A91-4A75-8B4D-75E856951462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972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Grafik 9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66771" y="1712729"/>
            <a:ext cx="4291584" cy="2319528"/>
          </a:xfrm>
          <a:prstGeom prst="rect">
            <a:avLst/>
          </a:prstGeom>
        </p:spPr>
      </p:pic>
      <p:sp>
        <p:nvSpPr>
          <p:cNvPr id="2" name="Textfeld 1"/>
          <p:cNvSpPr txBox="1"/>
          <p:nvPr/>
        </p:nvSpPr>
        <p:spPr>
          <a:xfrm>
            <a:off x="124909" y="140198"/>
            <a:ext cx="281365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/>
              <a:t>Supplement Figure 5</a:t>
            </a:r>
          </a:p>
        </p:txBody>
      </p:sp>
      <p:sp>
        <p:nvSpPr>
          <p:cNvPr id="3" name="Textfeld 2"/>
          <p:cNvSpPr txBox="1"/>
          <p:nvPr/>
        </p:nvSpPr>
        <p:spPr>
          <a:xfrm>
            <a:off x="762000" y="1667009"/>
            <a:ext cx="108952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panel a</a:t>
            </a:r>
            <a:endParaRPr lang="en-US" sz="2400" dirty="0"/>
          </a:p>
        </p:txBody>
      </p:sp>
      <p:sp>
        <p:nvSpPr>
          <p:cNvPr id="16" name="Rechteck 15"/>
          <p:cNvSpPr/>
          <p:nvPr/>
        </p:nvSpPr>
        <p:spPr>
          <a:xfrm>
            <a:off x="1866770" y="2076976"/>
            <a:ext cx="4214173" cy="1723660"/>
          </a:xfrm>
          <a:prstGeom prst="rect">
            <a:avLst/>
          </a:prstGeom>
          <a:noFill/>
          <a:ln w="28575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accent2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hteck 8"/>
          <p:cNvSpPr/>
          <p:nvPr/>
        </p:nvSpPr>
        <p:spPr>
          <a:xfrm>
            <a:off x="441960" y="6397234"/>
            <a:ext cx="11750039" cy="3421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dirty="0"/>
              <a:t>The red box surrounds the lanes shown in the respective panel.</a:t>
            </a:r>
          </a:p>
        </p:txBody>
      </p:sp>
    </p:spTree>
    <p:extLst>
      <p:ext uri="{BB962C8B-B14F-4D97-AF65-F5344CB8AC3E}">
        <p14:creationId xmlns:p14="http://schemas.microsoft.com/office/powerpoint/2010/main" val="37590726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</Words>
  <Application>Microsoft Office PowerPoint</Application>
  <PresentationFormat>Breitbild</PresentationFormat>
  <Paragraphs>3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>Leibniz Institut für Alternsforschung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Carolin Albertz</dc:creator>
  <cp:lastModifiedBy>Carolin Albertz</cp:lastModifiedBy>
  <cp:revision>5</cp:revision>
  <dcterms:created xsi:type="dcterms:W3CDTF">2022-07-06T13:25:22Z</dcterms:created>
  <dcterms:modified xsi:type="dcterms:W3CDTF">2022-07-06T13:28:24Z</dcterms:modified>
</cp:coreProperties>
</file>

<file path=docProps/thumbnail.jpeg>
</file>