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1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6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6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3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4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1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17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1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4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6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771" y="1712729"/>
            <a:ext cx="4291584" cy="2319528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24909" y="140198"/>
            <a:ext cx="2813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Supplement Figure 5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762000" y="1667009"/>
            <a:ext cx="1089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panel a</a:t>
            </a:r>
            <a:endParaRPr lang="en-US" sz="2400" dirty="0"/>
          </a:p>
        </p:txBody>
      </p:sp>
      <p:sp>
        <p:nvSpPr>
          <p:cNvPr id="16" name="Rechteck 15"/>
          <p:cNvSpPr/>
          <p:nvPr/>
        </p:nvSpPr>
        <p:spPr>
          <a:xfrm>
            <a:off x="1866770" y="2076976"/>
            <a:ext cx="4214173" cy="172366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441960" y="6397234"/>
            <a:ext cx="11750039" cy="342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red box surrounds the lanes shown in the respective panel.</a:t>
            </a:r>
          </a:p>
        </p:txBody>
      </p:sp>
    </p:spTree>
    <p:extLst>
      <p:ext uri="{BB962C8B-B14F-4D97-AF65-F5344CB8AC3E}">
        <p14:creationId xmlns:p14="http://schemas.microsoft.com/office/powerpoint/2010/main" val="3759072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Leibniz Institut für Alternsforschung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 Albertz</dc:creator>
  <cp:lastModifiedBy>Carolin Albertz</cp:lastModifiedBy>
  <cp:revision>5</cp:revision>
  <dcterms:created xsi:type="dcterms:W3CDTF">2022-07-06T13:25:22Z</dcterms:created>
  <dcterms:modified xsi:type="dcterms:W3CDTF">2022-07-06T13:28:24Z</dcterms:modified>
</cp:coreProperties>
</file>