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>
        <p:scale>
          <a:sx n="76" d="100"/>
          <a:sy n="76" d="100"/>
        </p:scale>
        <p:origin x="36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23A3965-D193-AE7C-FAB0-35E16F87DC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323" y="676405"/>
            <a:ext cx="3880103" cy="28893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7EB8BA-FCEE-B4EB-F93E-357B2CE5DB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324" y="3605269"/>
            <a:ext cx="3880104" cy="254508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24909" y="140198"/>
            <a:ext cx="281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 Figure 5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1354" y="540903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panel b</a:t>
            </a:r>
          </a:p>
        </p:txBody>
      </p:sp>
      <p:sp>
        <p:nvSpPr>
          <p:cNvPr id="11" name="Rechteck 10"/>
          <p:cNvSpPr/>
          <p:nvPr/>
        </p:nvSpPr>
        <p:spPr>
          <a:xfrm>
            <a:off x="1883229" y="1589301"/>
            <a:ext cx="3483428" cy="16463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1883229" y="4310745"/>
            <a:ext cx="3483428" cy="140425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</p:spTree>
    <p:extLst>
      <p:ext uri="{BB962C8B-B14F-4D97-AF65-F5344CB8AC3E}">
        <p14:creationId xmlns:p14="http://schemas.microsoft.com/office/powerpoint/2010/main" val="413312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7</cp:revision>
  <dcterms:created xsi:type="dcterms:W3CDTF">2022-07-06T13:25:22Z</dcterms:created>
  <dcterms:modified xsi:type="dcterms:W3CDTF">2023-01-30T16:34:20Z</dcterms:modified>
</cp:coreProperties>
</file>