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48" r:id="rId2"/>
  </p:sldMasterIdLst>
  <p:notesMasterIdLst>
    <p:notesMasterId r:id="rId5"/>
  </p:notesMasterIdLst>
  <p:sldIdLst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5BF9381-B822-46BE-95A2-271661B45525}" v="5" dt="2022-07-14T15:02:20.46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9" autoAdjust="0"/>
    <p:restoredTop sz="94660"/>
  </p:normalViewPr>
  <p:slideViewPr>
    <p:cSldViewPr snapToGrid="0">
      <p:cViewPr>
        <p:scale>
          <a:sx n="66" d="100"/>
          <a:sy n="66" d="100"/>
        </p:scale>
        <p:origin x="784" y="10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97D3E9-8FFD-449F-B475-CD3BF0BDEAAB}" type="datetimeFigureOut">
              <a:t>9/24/22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0AC872-BC40-403F-B827-92D800570D1F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0005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741B6A-D69E-F645-AED2-9DD61427DD5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3636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12D051-B7CB-054E-9A52-D33D24AD6F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4B756A0-FCD3-884F-ACDD-4AD11B4EEB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CFB9B6-F1A4-CD48-9BDC-6C354CA44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5AC7-7209-BB4D-B81F-39D9B877AFEE}" type="datetimeFigureOut">
              <a:rPr lang="en-US" smtClean="0"/>
              <a:t>9/24/22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CF29E6-5EB2-CE41-A04C-5A39C17CAD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AB3CAD-4474-8049-A46F-5BFEF9F097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B9A71-8A8F-7642-867C-57A7B68A9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069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96BD2E-0B58-224B-A193-406981071B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3E9FBC-A370-1B44-AF3F-91C8C7DD95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2934D9-CAA6-424A-8597-E298B12590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5AC7-7209-BB4D-B81F-39D9B877AFEE}" type="datetimeFigureOut">
              <a:rPr lang="en-US" smtClean="0"/>
              <a:t>9/24/22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4CE521-DACA-2F4F-AE7C-568689FC7B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5DF547-F2F2-0A43-B22D-A8A25CAD66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B9A71-8A8F-7642-867C-57A7B68A9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5117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C610A5-9FC5-804A-8301-B9E9C34369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958608-E482-9643-948F-78117A1EAE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6BE03F-8988-9943-955F-B291150C8E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5AC7-7209-BB4D-B81F-39D9B877AFEE}" type="datetimeFigureOut">
              <a:rPr lang="en-US" smtClean="0"/>
              <a:t>9/24/22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DB4B6C-133F-A24C-8375-A094CFCED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30E318-E0D4-7F49-B2BD-D4B0C7B0C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B9A71-8A8F-7642-867C-57A7B68A9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377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217D13-AFBE-E746-A6AF-E21B973194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14BB83-ACB2-3443-81FC-3A8994A5763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EB9408-F349-E24E-9859-F23D8D1C22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4C684E-4F0F-F74D-AACB-3028C3DF5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5AC7-7209-BB4D-B81F-39D9B877AFEE}" type="datetimeFigureOut">
              <a:rPr lang="en-US" smtClean="0"/>
              <a:t>9/24/22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1B2D46-80C3-7E44-907F-77302C1A4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B38C06-5C74-AE4D-ABBE-5767F25C8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B9A71-8A8F-7642-867C-57A7B68A9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7506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727B76-F63C-C145-8461-1BE46AD1C0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27D958-D739-1C48-8723-2FC7B37267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34B83-6E83-1F41-A2F4-9D0817CEA2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04D9504-B80C-7F4F-A56E-45577C3ECBC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3556560-B37C-224D-A5DB-0D6482C9A49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0B95C60-3E7D-2140-9B06-42EBF4F8B0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5AC7-7209-BB4D-B81F-39D9B877AFEE}" type="datetimeFigureOut">
              <a:rPr lang="en-US" smtClean="0"/>
              <a:t>9/24/22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E1649AE-840B-034C-9B38-0D64D4D923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EE22F9-6DC8-0945-B1F8-D49C029A6C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B9A71-8A8F-7642-867C-57A7B68A9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5937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BC3AAA-38BB-A649-8588-D5537A22F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D9B666-FA92-A840-90D2-6F9F7E781E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5AC7-7209-BB4D-B81F-39D9B877AFEE}" type="datetimeFigureOut">
              <a:rPr lang="en-US" smtClean="0"/>
              <a:t>9/24/22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3CE7815-B821-7649-AABA-F40EB27C49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4E0D425-F3BD-FC41-96DF-D82F3B1A0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B9A71-8A8F-7642-867C-57A7B68A9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5232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55F148C-E3AC-4943-A931-D167425D22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5AC7-7209-BB4D-B81F-39D9B877AFEE}" type="datetimeFigureOut">
              <a:rPr lang="en-US" smtClean="0"/>
              <a:t>9/24/22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DE0678F-F8DB-7F46-B449-0EDA59DB85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92DBEC-76EE-6D4D-8D29-14AF946DA2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B9A71-8A8F-7642-867C-57A7B68A9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7020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E50BAD-335A-CA47-9556-92E731A8AD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50E9D6-DF18-FC42-905A-F38AEE3B74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78A4527-4536-A340-B88B-4CABB91E11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70A2B4-4476-C24D-BB7D-52DA22D8B1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5AC7-7209-BB4D-B81F-39D9B877AFEE}" type="datetimeFigureOut">
              <a:rPr lang="en-US" smtClean="0"/>
              <a:t>9/24/22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A56319-EA4A-1944-80D8-8F5B9B5865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FD6F76-DABC-904A-8E45-8713B139F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B9A71-8A8F-7642-867C-57A7B68A9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6277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FB76F9-08E9-164E-84DB-869597E49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12E3B0-0E06-7346-ABDD-8D7CC06040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FDD8E9-EB4B-E84E-A522-525E2B0B55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6283E3-6682-2E45-BEB5-5C425EAD5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5AC7-7209-BB4D-B81F-39D9B877AFEE}" type="datetimeFigureOut">
              <a:rPr lang="en-US" smtClean="0"/>
              <a:t>9/24/22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E93C28-2330-C34F-8F27-6D07A5C98F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F89BE6-A67B-1D49-8535-B9AB99F3A8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B9A71-8A8F-7642-867C-57A7B68A9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811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CC76DF-5795-CB43-92C1-DF2445A652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45F5D94-BD5F-5F4D-A538-25759B4EB1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73CF15-20B4-F848-8C68-BF75AC61F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5AC7-7209-BB4D-B81F-39D9B877AFEE}" type="datetimeFigureOut">
              <a:rPr lang="en-US" smtClean="0"/>
              <a:t>9/24/22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AE1280-3B9C-8C4B-A629-0475E70B0A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52E84E-AF5A-124D-9215-3D24E43C6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B9A71-8A8F-7642-867C-57A7B68A9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6692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77FCA8E-DE1D-3340-A7FD-9554846BB21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65B267-4149-E347-9C39-96476A361A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B82ADE-D3A4-2541-9EB4-A8B3E9651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95AC7-7209-BB4D-B81F-39D9B877AFEE}" type="datetimeFigureOut">
              <a:rPr lang="en-US" smtClean="0"/>
              <a:t>9/24/22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810EAE-0823-474A-9DD9-63AAD05035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FC3867-04C8-8147-BE0E-20C8EC9B09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B9A71-8A8F-7642-867C-57A7B68A9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782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9/24/22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9/24/22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9/24/22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9/24/22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9/24/22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9/24/22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9/24/22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0CA3C8-A7D6-6F4B-99D2-3C6B0F4D44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CB8835-D1EA-3943-B15C-C87EDA3DA6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783261-A60F-694D-A70F-0C469D3FBC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795AC7-7209-BB4D-B81F-39D9B877AFEE}" type="datetimeFigureOut">
              <a:rPr lang="en-US" smtClean="0"/>
              <a:t>9/24/22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F98DDF-253A-8648-AFC3-0F58D63951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8B7980-EBD6-C74D-80A2-7783BA19B2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4B9A71-8A8F-7642-867C-57A7B68A9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517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5543603-B7AF-7442-AED7-7E631A93124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22" t="11075" r="6695" b="4791"/>
          <a:stretch/>
        </p:blipFill>
        <p:spPr>
          <a:xfrm>
            <a:off x="1884218" y="1163782"/>
            <a:ext cx="7229107" cy="53894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0BB93D4-1D4D-E64E-BEE5-70A1D2EDBAB2}"/>
              </a:ext>
            </a:extLst>
          </p:cNvPr>
          <p:cNvSpPr txBox="1"/>
          <p:nvPr/>
        </p:nvSpPr>
        <p:spPr>
          <a:xfrm>
            <a:off x="2907072" y="2146040"/>
            <a:ext cx="44710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33.     34.   35.   36.          27.   28.           35.   36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1557A73-C9D1-204F-BA2F-9BA29EF27E86}"/>
              </a:ext>
            </a:extLst>
          </p:cNvPr>
          <p:cNvSpPr txBox="1"/>
          <p:nvPr/>
        </p:nvSpPr>
        <p:spPr>
          <a:xfrm>
            <a:off x="7552668" y="3973297"/>
            <a:ext cx="12075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Pre-crRNA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20930FF-D3C9-8A41-A295-7F392715CD41}"/>
              </a:ext>
            </a:extLst>
          </p:cNvPr>
          <p:cNvSpPr txBox="1"/>
          <p:nvPr/>
        </p:nvSpPr>
        <p:spPr>
          <a:xfrm>
            <a:off x="7540779" y="4349620"/>
            <a:ext cx="15725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Mature crRNA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5ED6FB7-52A8-F0DB-90E7-7C1DADD95FC0}"/>
              </a:ext>
            </a:extLst>
          </p:cNvPr>
          <p:cNvSpPr txBox="1"/>
          <p:nvPr/>
        </p:nvSpPr>
        <p:spPr>
          <a:xfrm rot="18300813">
            <a:off x="4223196" y="1270805"/>
            <a:ext cx="25511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Only pre-crRNA (control)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13E434F-54FC-AF45-42C3-3B51522E3F34}"/>
              </a:ext>
            </a:extLst>
          </p:cNvPr>
          <p:cNvSpPr txBox="1"/>
          <p:nvPr/>
        </p:nvSpPr>
        <p:spPr>
          <a:xfrm>
            <a:off x="1327494" y="2079910"/>
            <a:ext cx="14505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Gel Filtration </a:t>
            </a:r>
          </a:p>
          <a:p>
            <a:r>
              <a:rPr lang="en-US" dirty="0"/>
              <a:t>Fractions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3140C00-2F9D-1EB1-C9AA-68AA6E7F3CD9}"/>
              </a:ext>
            </a:extLst>
          </p:cNvPr>
          <p:cNvSpPr/>
          <p:nvPr/>
        </p:nvSpPr>
        <p:spPr>
          <a:xfrm>
            <a:off x="4231833" y="3374354"/>
            <a:ext cx="908199" cy="2735501"/>
          </a:xfrm>
          <a:prstGeom prst="rect">
            <a:avLst/>
          </a:prstGeom>
          <a:noFill/>
          <a:ln w="381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DAD546-EBE3-5B21-A7E8-232506745474}"/>
              </a:ext>
            </a:extLst>
          </p:cNvPr>
          <p:cNvSpPr txBox="1"/>
          <p:nvPr/>
        </p:nvSpPr>
        <p:spPr>
          <a:xfrm>
            <a:off x="341225" y="120133"/>
            <a:ext cx="2418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Supplementary Figure 1</a:t>
            </a:r>
          </a:p>
        </p:txBody>
      </p:sp>
    </p:spTree>
    <p:extLst>
      <p:ext uri="{BB962C8B-B14F-4D97-AF65-F5344CB8AC3E}">
        <p14:creationId xmlns:p14="http://schemas.microsoft.com/office/powerpoint/2010/main" val="28658754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CE1B830-C7FA-7E84-0DF5-899213679F3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784" t="15202" r="21332" b="19890"/>
          <a:stretch/>
        </p:blipFill>
        <p:spPr>
          <a:xfrm flipH="1" flipV="1">
            <a:off x="2900854" y="1429690"/>
            <a:ext cx="7267905" cy="542831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E5C9914-D068-5F54-9A22-E2967CE769A2}"/>
              </a:ext>
            </a:extLst>
          </p:cNvPr>
          <p:cNvSpPr txBox="1"/>
          <p:nvPr/>
        </p:nvSpPr>
        <p:spPr>
          <a:xfrm>
            <a:off x="4881166" y="1129042"/>
            <a:ext cx="38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2C80560-D608-B2E0-92AB-86A621D892D5}"/>
              </a:ext>
            </a:extLst>
          </p:cNvPr>
          <p:cNvSpPr txBox="1"/>
          <p:nvPr/>
        </p:nvSpPr>
        <p:spPr>
          <a:xfrm rot="18746223">
            <a:off x="6518787" y="610727"/>
            <a:ext cx="1495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WT DiCas7-11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67721A-EFBF-01BB-B25C-B709B97CC9E4}"/>
              </a:ext>
            </a:extLst>
          </p:cNvPr>
          <p:cNvSpPr txBox="1"/>
          <p:nvPr/>
        </p:nvSpPr>
        <p:spPr>
          <a:xfrm rot="18746223">
            <a:off x="7061455" y="564521"/>
            <a:ext cx="1692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/>
              <a:t>Δ</a:t>
            </a:r>
            <a:r>
              <a:rPr lang="en-US" dirty="0"/>
              <a:t>int1-DiCas7-11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506D36-827C-CFD7-B524-E209D50D2DAF}"/>
              </a:ext>
            </a:extLst>
          </p:cNvPr>
          <p:cNvSpPr txBox="1"/>
          <p:nvPr/>
        </p:nvSpPr>
        <p:spPr>
          <a:xfrm>
            <a:off x="6434834" y="981182"/>
            <a:ext cx="38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528B99B-57B6-DF10-2B5C-236B3163CD87}"/>
              </a:ext>
            </a:extLst>
          </p:cNvPr>
          <p:cNvSpPr txBox="1"/>
          <p:nvPr/>
        </p:nvSpPr>
        <p:spPr>
          <a:xfrm>
            <a:off x="5243219" y="1094700"/>
            <a:ext cx="9685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fCas7L.1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7C06034-D8FA-66A6-0E86-399F4C2A2562}"/>
              </a:ext>
            </a:extLst>
          </p:cNvPr>
          <p:cNvSpPr txBox="1"/>
          <p:nvPr/>
        </p:nvSpPr>
        <p:spPr>
          <a:xfrm>
            <a:off x="0" y="81735"/>
            <a:ext cx="61039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Figure related to supplementary figure 1 and 7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B0FE097-544D-7B81-9A70-CE744B8F1E1D}"/>
              </a:ext>
            </a:extLst>
          </p:cNvPr>
          <p:cNvSpPr/>
          <p:nvPr/>
        </p:nvSpPr>
        <p:spPr>
          <a:xfrm>
            <a:off x="4881167" y="1979955"/>
            <a:ext cx="1214834" cy="4796310"/>
          </a:xfrm>
          <a:prstGeom prst="rect">
            <a:avLst/>
          </a:prstGeom>
          <a:noFill/>
          <a:ln w="381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8B8CA63-959F-EBFF-6486-F68522825DBB}"/>
              </a:ext>
            </a:extLst>
          </p:cNvPr>
          <p:cNvSpPr/>
          <p:nvPr/>
        </p:nvSpPr>
        <p:spPr>
          <a:xfrm>
            <a:off x="6518594" y="1965024"/>
            <a:ext cx="1214834" cy="4796310"/>
          </a:xfrm>
          <a:prstGeom prst="rect">
            <a:avLst/>
          </a:prstGeom>
          <a:noFill/>
          <a:ln w="381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54351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47</Words>
  <Application>Microsoft Macintosh PowerPoint</Application>
  <PresentationFormat>Widescreen</PresentationFormat>
  <Paragraphs>14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Hemant Goswami</cp:lastModifiedBy>
  <cp:revision>11</cp:revision>
  <dcterms:created xsi:type="dcterms:W3CDTF">2022-07-14T15:01:48Z</dcterms:created>
  <dcterms:modified xsi:type="dcterms:W3CDTF">2022-09-24T17:06:56Z</dcterms:modified>
</cp:coreProperties>
</file>