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0" autoAdjust="0"/>
    <p:restoredTop sz="94660"/>
  </p:normalViewPr>
  <p:slideViewPr>
    <p:cSldViewPr snapToGrid="0">
      <p:cViewPr varScale="1">
        <p:scale>
          <a:sx n="53" d="100"/>
          <a:sy n="53" d="100"/>
        </p:scale>
        <p:origin x="62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1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4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03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238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14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75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620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98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17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112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34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C4667-B700-4356-BD4F-F509D33A7830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BCE52-E074-4F1E-9805-5EBFBA9D5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16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4812" y="513990"/>
            <a:ext cx="76497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Fugure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5 – figure supplement 2 – Source Data 1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5 - Figure supplement 2A: Western blot for SDHB in NCI-H295R cells transfected 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						  with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siSDHB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siCtrl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294" y="2596405"/>
            <a:ext cx="2335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Rabbit anti-SDHB (32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3294" y="5346971"/>
            <a:ext cx="2435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Mouse anti-Tubulin (50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CA36530-077B-A74D-B1E4-7F8874EF60D9}"/>
              </a:ext>
            </a:extLst>
          </p:cNvPr>
          <p:cNvGrpSpPr>
            <a:grpSpLocks noChangeAspect="1"/>
          </p:cNvGrpSpPr>
          <p:nvPr/>
        </p:nvGrpSpPr>
        <p:grpSpPr>
          <a:xfrm>
            <a:off x="814812" y="1836068"/>
            <a:ext cx="2520000" cy="1068114"/>
            <a:chOff x="1470991" y="1749287"/>
            <a:chExt cx="1775792" cy="752678"/>
          </a:xfrm>
        </p:grpSpPr>
        <p:pic>
          <p:nvPicPr>
            <p:cNvPr id="1028" name="Picture 4" descr="19_03_2021_15_53_34_NCI_siSdhb_SDHB_pico_start2sec_5Sum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45" t="27577" r="20765" b="44961"/>
            <a:stretch/>
          </p:blipFill>
          <p:spPr bwMode="auto">
            <a:xfrm flipH="1">
              <a:off x="1470991" y="1749287"/>
              <a:ext cx="1775792" cy="752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1576039" y="1910576"/>
              <a:ext cx="802888" cy="371707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922A645-062F-3046-9DC5-57ED62487A82}"/>
              </a:ext>
            </a:extLst>
          </p:cNvPr>
          <p:cNvGrpSpPr>
            <a:grpSpLocks noChangeAspect="1"/>
          </p:cNvGrpSpPr>
          <p:nvPr/>
        </p:nvGrpSpPr>
        <p:grpSpPr>
          <a:xfrm>
            <a:off x="814812" y="4625008"/>
            <a:ext cx="2520000" cy="1029740"/>
            <a:chOff x="1470990" y="5022574"/>
            <a:chExt cx="1841970" cy="752679"/>
          </a:xfrm>
        </p:grpSpPr>
        <p:pic>
          <p:nvPicPr>
            <p:cNvPr id="1027" name="Picture 3" descr="19_03_2021_15_47_52_NCI_siSdhb_Tubulin_pico_5msec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79" t="37351" r="21664" b="35329"/>
            <a:stretch/>
          </p:blipFill>
          <p:spPr bwMode="auto">
            <a:xfrm flipH="1">
              <a:off x="1470990" y="5022574"/>
              <a:ext cx="1841970" cy="752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1646664" y="5138109"/>
              <a:ext cx="802888" cy="371707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5903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" t="33660" r="56927" b="43299"/>
          <a:stretch/>
        </p:blipFill>
        <p:spPr>
          <a:xfrm>
            <a:off x="1229711" y="3200401"/>
            <a:ext cx="3468413" cy="1545020"/>
          </a:xfrm>
          <a:prstGeom prst="rect">
            <a:avLst/>
          </a:prstGeom>
        </p:spPr>
      </p:pic>
      <p:sp>
        <p:nvSpPr>
          <p:cNvPr id="10" name="Textfeld 6"/>
          <p:cNvSpPr txBox="1"/>
          <p:nvPr/>
        </p:nvSpPr>
        <p:spPr>
          <a:xfrm>
            <a:off x="0" y="3788245"/>
            <a:ext cx="1211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</a:p>
        </p:txBody>
      </p:sp>
      <p:sp>
        <p:nvSpPr>
          <p:cNvPr id="12" name="Textfeld 7"/>
          <p:cNvSpPr txBox="1"/>
          <p:nvPr/>
        </p:nvSpPr>
        <p:spPr>
          <a:xfrm>
            <a:off x="-1" y="5497532"/>
            <a:ext cx="1211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6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2297404" y="2731153"/>
            <a:ext cx="593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siCtrl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2915604" y="2572952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siDNMT1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" t="19906" r="55484" b="57170"/>
          <a:stretch/>
        </p:blipFill>
        <p:spPr>
          <a:xfrm>
            <a:off x="1229711" y="4913629"/>
            <a:ext cx="3405352" cy="153713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341180" y="1923394"/>
            <a:ext cx="1347952" cy="452737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4808483" y="3854669"/>
            <a:ext cx="228600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4812424" y="4218613"/>
            <a:ext cx="228600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037083" y="3716169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250 kDa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37082" y="4096022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130 kDa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736127" y="5489027"/>
            <a:ext cx="228600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4740068" y="5852971"/>
            <a:ext cx="228600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964727" y="5350527"/>
            <a:ext cx="670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55 kDa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64726" y="5730380"/>
            <a:ext cx="670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36 kDa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335B93-D943-435F-84EF-315B07159C86}"/>
              </a:ext>
            </a:extLst>
          </p:cNvPr>
          <p:cNvSpPr txBox="1"/>
          <p:nvPr/>
        </p:nvSpPr>
        <p:spPr>
          <a:xfrm>
            <a:off x="814812" y="513990"/>
            <a:ext cx="814351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Fugure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5 – figure supplement 2 – Source Data 1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5 - Figure supplement 2F: Western blot for DNMT1 in NCI-H295R cells transfected with 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						  siDNMT1 or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siCtrl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659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98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ukd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Alexaki, Vasileia Ismini</dc:creator>
  <cp:lastModifiedBy>Mateska, Ivona</cp:lastModifiedBy>
  <cp:revision>19</cp:revision>
  <dcterms:created xsi:type="dcterms:W3CDTF">2022-07-26T08:52:56Z</dcterms:created>
  <dcterms:modified xsi:type="dcterms:W3CDTF">2023-04-22T17:02:43Z</dcterms:modified>
</cp:coreProperties>
</file>