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187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C4667-B700-4356-BD4F-F509D33A7830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BCE52-E074-4F1E-9805-5EBFBA9D5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9113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C4667-B700-4356-BD4F-F509D33A7830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BCE52-E074-4F1E-9805-5EBFBA9D5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8240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C4667-B700-4356-BD4F-F509D33A7830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BCE52-E074-4F1E-9805-5EBFBA9D5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403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C4667-B700-4356-BD4F-F509D33A7830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BCE52-E074-4F1E-9805-5EBFBA9D5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2384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C4667-B700-4356-BD4F-F509D33A7830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BCE52-E074-4F1E-9805-5EBFBA9D5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414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C4667-B700-4356-BD4F-F509D33A7830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BCE52-E074-4F1E-9805-5EBFBA9D5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7759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C4667-B700-4356-BD4F-F509D33A7830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BCE52-E074-4F1E-9805-5EBFBA9D5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620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C4667-B700-4356-BD4F-F509D33A7830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BCE52-E074-4F1E-9805-5EBFBA9D5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7980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C4667-B700-4356-BD4F-F509D33A7830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BCE52-E074-4F1E-9805-5EBFBA9D5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8175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C4667-B700-4356-BD4F-F509D33A7830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BCE52-E074-4F1E-9805-5EBFBA9D5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1125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C4667-B700-4356-BD4F-F509D33A7830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BCE52-E074-4F1E-9805-5EBFBA9D5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343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5C4667-B700-4356-BD4F-F509D33A7830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1BCE52-E074-4F1E-9805-5EBFBA9D5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016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88409" y="408757"/>
            <a:ext cx="677756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Figure 6 – Source </a:t>
            </a:r>
            <a:r>
              <a:rPr lang="en-US" sz="1400" b="1">
                <a:latin typeface="Arial" panose="020B0604020202020204" pitchFamily="34" charset="0"/>
                <a:cs typeface="Arial" panose="020B0604020202020204" pitchFamily="34" charset="0"/>
              </a:rPr>
              <a:t>Data </a:t>
            </a:r>
            <a:r>
              <a:rPr lang="en-US" sz="1400" b="1" smtClean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Figure 6J: Gel electrophoresis of bisulfite converted and untreated DNA from </a:t>
            </a:r>
          </a:p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		NCI-H295R cells treated with IL-1</a:t>
            </a:r>
            <a:r>
              <a:rPr lang="en-US" sz="1400" b="1" dirty="0">
                <a:latin typeface="Symbol" panose="05050102010706020507" pitchFamily="18" charset="2"/>
                <a:cs typeface="Arial" panose="020B0604020202020204" pitchFamily="34" charset="0"/>
              </a:rPr>
              <a:t>b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051892" y="2793664"/>
            <a:ext cx="20778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Bisulfite converted DNA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014297" y="2787773"/>
            <a:ext cx="14077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Loading control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1B5328A-C09E-D240-8767-8FD636D56CDC}"/>
              </a:ext>
            </a:extLst>
          </p:cNvPr>
          <p:cNvGrpSpPr>
            <a:grpSpLocks noChangeAspect="1"/>
          </p:cNvGrpSpPr>
          <p:nvPr/>
        </p:nvGrpSpPr>
        <p:grpSpPr>
          <a:xfrm>
            <a:off x="1588066" y="3220277"/>
            <a:ext cx="6562048" cy="1800000"/>
            <a:chOff x="1588066" y="3220278"/>
            <a:chExt cx="4203134" cy="1152939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026" t="31633" r="6733" b="36825"/>
            <a:stretch/>
          </p:blipFill>
          <p:spPr>
            <a:xfrm>
              <a:off x="1588066" y="3220278"/>
              <a:ext cx="4203134" cy="1152939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1685261" y="3650166"/>
              <a:ext cx="1057940" cy="446050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588489" y="3670973"/>
              <a:ext cx="1031834" cy="446050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658153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30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Symbol</vt:lpstr>
      <vt:lpstr>Office Theme</vt:lpstr>
      <vt:lpstr>PowerPoint Presentation</vt:lpstr>
    </vt:vector>
  </TitlesOfParts>
  <Company>ukd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Alexaki, Vasileia Ismini</dc:creator>
  <cp:lastModifiedBy>Alexaki, Vasileia Ismini</cp:lastModifiedBy>
  <cp:revision>16</cp:revision>
  <dcterms:created xsi:type="dcterms:W3CDTF">2022-07-26T08:52:56Z</dcterms:created>
  <dcterms:modified xsi:type="dcterms:W3CDTF">2023-07-21T06:57:30Z</dcterms:modified>
</cp:coreProperties>
</file>