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53" d="100"/>
          <a:sy n="53" d="100"/>
        </p:scale>
        <p:origin x="6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11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24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0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3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1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7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9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1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1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4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C4667-B700-4356-BD4F-F509D33A7830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1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4129" y="380989"/>
            <a:ext cx="7665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6 – Source Data 5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6I: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Western blot for DNMT1 in CD31-CD45- adrenocortical cells of PBS- and LPS-mice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2716702"/>
            <a:ext cx="2552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Rabbit anti-DNMT1 (200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5173640"/>
            <a:ext cx="2435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Mouse anti-Tubulin (50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7885783-7E61-8343-A122-455E0F8C290D}"/>
              </a:ext>
            </a:extLst>
          </p:cNvPr>
          <p:cNvGrpSpPr>
            <a:grpSpLocks noChangeAspect="1"/>
          </p:cNvGrpSpPr>
          <p:nvPr/>
        </p:nvGrpSpPr>
        <p:grpSpPr>
          <a:xfrm>
            <a:off x="424129" y="1508259"/>
            <a:ext cx="3960000" cy="1516220"/>
            <a:chOff x="1013637" y="2083981"/>
            <a:chExt cx="1573619" cy="60251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61" t="36995" r="21416" b="41019"/>
            <a:stretch/>
          </p:blipFill>
          <p:spPr>
            <a:xfrm>
              <a:off x="1013637" y="2083981"/>
              <a:ext cx="1573619" cy="60251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232764" y="2210267"/>
              <a:ext cx="1280434" cy="269271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DD8CDA-4F9F-A944-A513-B0340CDBEB3B}"/>
              </a:ext>
            </a:extLst>
          </p:cNvPr>
          <p:cNvGrpSpPr>
            <a:grpSpLocks noChangeAspect="1"/>
          </p:cNvGrpSpPr>
          <p:nvPr/>
        </p:nvGrpSpPr>
        <p:grpSpPr>
          <a:xfrm>
            <a:off x="424129" y="3721138"/>
            <a:ext cx="3960000" cy="1760279"/>
            <a:chOff x="907312" y="5011479"/>
            <a:chExt cx="1531088" cy="68059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57" t="38085" r="26829" b="37105"/>
            <a:stretch/>
          </p:blipFill>
          <p:spPr>
            <a:xfrm>
              <a:off x="907312" y="5011479"/>
              <a:ext cx="1531088" cy="680591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120516" y="5133920"/>
              <a:ext cx="1245827" cy="223453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8344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Alexaki, Vasileia Ismini</dc:creator>
  <cp:lastModifiedBy>Mateska, Ivona</cp:lastModifiedBy>
  <cp:revision>16</cp:revision>
  <dcterms:created xsi:type="dcterms:W3CDTF">2022-07-26T08:52:56Z</dcterms:created>
  <dcterms:modified xsi:type="dcterms:W3CDTF">2023-04-23T15:11:42Z</dcterms:modified>
</cp:coreProperties>
</file>