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1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2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0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3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7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1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8409" y="408757"/>
            <a:ext cx="67775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 – Source Data 7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6J: Gel electrophoresis of bisulfite converted and untreated DNA from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	NCI-H295R cells treated with IL-1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892" y="2793664"/>
            <a:ext cx="2077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Bisulfite converted DNA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4297" y="278777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Loading control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5328A-C09E-D240-8767-8FD636D56CDC}"/>
              </a:ext>
            </a:extLst>
          </p:cNvPr>
          <p:cNvGrpSpPr>
            <a:grpSpLocks noChangeAspect="1"/>
          </p:cNvGrpSpPr>
          <p:nvPr/>
        </p:nvGrpSpPr>
        <p:grpSpPr>
          <a:xfrm>
            <a:off x="1588066" y="3220277"/>
            <a:ext cx="6562048" cy="1800000"/>
            <a:chOff x="1588066" y="3220278"/>
            <a:chExt cx="4203134" cy="11529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6" t="31633" r="6733" b="36825"/>
            <a:stretch/>
          </p:blipFill>
          <p:spPr>
            <a:xfrm>
              <a:off x="1588066" y="3220278"/>
              <a:ext cx="4203134" cy="115293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685261" y="3650166"/>
              <a:ext cx="1057940" cy="4460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88489" y="3670973"/>
              <a:ext cx="1031834" cy="4460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581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Alexaki, Vasileia Ismini</dc:creator>
  <cp:lastModifiedBy>Mateska, Ivona</cp:lastModifiedBy>
  <cp:revision>15</cp:revision>
  <dcterms:created xsi:type="dcterms:W3CDTF">2022-07-26T08:52:56Z</dcterms:created>
  <dcterms:modified xsi:type="dcterms:W3CDTF">2023-04-23T15:18:06Z</dcterms:modified>
</cp:coreProperties>
</file>