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tif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2" autoAdjust="0"/>
    <p:restoredTop sz="94660"/>
  </p:normalViewPr>
  <p:slideViewPr>
    <p:cSldViewPr snapToGrid="0">
      <p:cViewPr varScale="1">
        <p:scale>
          <a:sx n="53" d="100"/>
          <a:sy n="53" d="100"/>
        </p:scale>
        <p:origin x="62" y="11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09113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98240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54036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22384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64146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27759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7620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87980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968175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21125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33434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5C4667-B700-4356-BD4F-F509D33A7830}" type="datetimeFigureOut">
              <a:rPr lang="en-US" smtClean="0"/>
              <a:t>4/23/2023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1BCE52-E074-4F1E-9805-5EBFBA9D543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0164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88409" y="408757"/>
            <a:ext cx="6777561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>
                <a:latin typeface="Arial" panose="020B0604020202020204" pitchFamily="34" charset="0"/>
                <a:cs typeface="Arial" panose="020B0604020202020204" pitchFamily="34" charset="0"/>
              </a:rPr>
              <a:t>Figure 6 – Source Data 7</a:t>
            </a:r>
          </a:p>
          <a:p>
            <a:r>
              <a:rPr lang="en-US" sz="1400" b="1" dirty="0">
                <a:latin typeface="Arial" panose="020B0604020202020204" pitchFamily="34" charset="0"/>
                <a:cs typeface="Arial" panose="020B0604020202020204" pitchFamily="34" charset="0"/>
              </a:rPr>
              <a:t>Figure 6J: Gel electrophoresis of bisulfite converted and untreated DNA from </a:t>
            </a:r>
          </a:p>
          <a:p>
            <a:r>
              <a:rPr lang="en-US" sz="1400" b="1" dirty="0">
                <a:latin typeface="Arial" panose="020B0604020202020204" pitchFamily="34" charset="0"/>
                <a:cs typeface="Arial" panose="020B0604020202020204" pitchFamily="34" charset="0"/>
              </a:rPr>
              <a:t>		NCI-H295R cells treated with IL-1</a:t>
            </a:r>
            <a:r>
              <a:rPr lang="en-US" sz="1400" b="1" dirty="0">
                <a:latin typeface="Symbol" panose="05050102010706020507" pitchFamily="18" charset="2"/>
                <a:cs typeface="Arial" panose="020B0604020202020204" pitchFamily="34" charset="0"/>
              </a:rPr>
              <a:t>b</a:t>
            </a:r>
            <a:r>
              <a:rPr lang="en-US" sz="1400" b="1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051892" y="2793664"/>
            <a:ext cx="207781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Bisulfite converted DNA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5014297" y="2787773"/>
            <a:ext cx="1407758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>
                <a:latin typeface="Arial" panose="020B0604020202020204" pitchFamily="34" charset="0"/>
                <a:cs typeface="Arial" panose="020B0604020202020204" pitchFamily="34" charset="0"/>
              </a:rPr>
              <a:t>Loading control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51B5328A-C09E-D240-8767-8FD636D56CDC}"/>
              </a:ext>
            </a:extLst>
          </p:cNvPr>
          <p:cNvGrpSpPr>
            <a:grpSpLocks noChangeAspect="1"/>
          </p:cNvGrpSpPr>
          <p:nvPr/>
        </p:nvGrpSpPr>
        <p:grpSpPr>
          <a:xfrm>
            <a:off x="1588066" y="3220277"/>
            <a:ext cx="6562048" cy="1800000"/>
            <a:chOff x="1588066" y="3220278"/>
            <a:chExt cx="4203134" cy="1152939"/>
          </a:xfrm>
        </p:grpSpPr>
        <p:pic>
          <p:nvPicPr>
            <p:cNvPr id="3" name="Picture 2"/>
            <p:cNvPicPr>
              <a:picLocks noChangeAspect="1"/>
            </p:cNvPicPr>
            <p:nvPr/>
          </p:nvPicPr>
          <p:blipFill rotWithShape="1"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 l="7026" t="31633" r="6733" b="36825"/>
            <a:stretch/>
          </p:blipFill>
          <p:spPr>
            <a:xfrm>
              <a:off x="1588066" y="3220278"/>
              <a:ext cx="4203134" cy="1152939"/>
            </a:xfrm>
            <a:prstGeom prst="rect">
              <a:avLst/>
            </a:prstGeom>
          </p:spPr>
        </p:pic>
        <p:sp>
          <p:nvSpPr>
            <p:cNvPr id="6" name="Rectangle 5"/>
            <p:cNvSpPr/>
            <p:nvPr/>
          </p:nvSpPr>
          <p:spPr>
            <a:xfrm>
              <a:off x="1685261" y="3650166"/>
              <a:ext cx="1057940" cy="446050"/>
            </a:xfrm>
            <a:prstGeom prst="rect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" name="Rectangle 10"/>
            <p:cNvSpPr/>
            <p:nvPr/>
          </p:nvSpPr>
          <p:spPr>
            <a:xfrm>
              <a:off x="3588489" y="3670973"/>
              <a:ext cx="1031834" cy="446050"/>
            </a:xfrm>
            <a:prstGeom prst="rect">
              <a:avLst/>
            </a:prstGeom>
            <a:noFill/>
            <a:ln w="25400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6658153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30</Words>
  <Application>Microsoft Office PowerPoint</Application>
  <PresentationFormat>On-screen Show (4:3)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Symbol</vt:lpstr>
      <vt:lpstr>Office Theme</vt:lpstr>
      <vt:lpstr>PowerPoint Presentation</vt:lpstr>
    </vt:vector>
  </TitlesOfParts>
  <Company>ukd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Alexaki, Vasileia Ismini</dc:creator>
  <cp:lastModifiedBy>Mateska, Ivona</cp:lastModifiedBy>
  <cp:revision>15</cp:revision>
  <dcterms:created xsi:type="dcterms:W3CDTF">2022-07-26T08:52:56Z</dcterms:created>
  <dcterms:modified xsi:type="dcterms:W3CDTF">2023-04-23T15:18:06Z</dcterms:modified>
</cp:coreProperties>
</file>

<file path=docProps/thumbnail.jpeg>
</file>