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4660"/>
  </p:normalViewPr>
  <p:slideViewPr>
    <p:cSldViewPr snapToGrid="0">
      <p:cViewPr varScale="1">
        <p:scale>
          <a:sx n="74" d="100"/>
          <a:sy n="74" d="100"/>
        </p:scale>
        <p:origin x="19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05DB-F816-443F-B73C-B10046744321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8075-D93F-48F0-A7A6-B3151A4708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14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05DB-F816-443F-B73C-B10046744321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8075-D93F-48F0-A7A6-B3151A4708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686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05DB-F816-443F-B73C-B10046744321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8075-D93F-48F0-A7A6-B3151A4708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594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05DB-F816-443F-B73C-B10046744321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8075-D93F-48F0-A7A6-B3151A4708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246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05DB-F816-443F-B73C-B10046744321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8075-D93F-48F0-A7A6-B3151A4708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313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05DB-F816-443F-B73C-B10046744321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8075-D93F-48F0-A7A6-B3151A4708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208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05DB-F816-443F-B73C-B10046744321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8075-D93F-48F0-A7A6-B3151A4708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025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05DB-F816-443F-B73C-B10046744321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8075-D93F-48F0-A7A6-B3151A4708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138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05DB-F816-443F-B73C-B10046744321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8075-D93F-48F0-A7A6-B3151A4708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34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05DB-F816-443F-B73C-B10046744321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8075-D93F-48F0-A7A6-B3151A4708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801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05DB-F816-443F-B73C-B10046744321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8075-D93F-48F0-A7A6-B3151A4708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857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105DB-F816-443F-B73C-B10046744321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38075-D93F-48F0-A7A6-B3151A4708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499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图片 12" descr="20190116_1230 p-stat5 m1 3min.tif"/>
          <p:cNvPicPr>
            <a:picLocks noChangeAspect="1"/>
          </p:cNvPicPr>
          <p:nvPr/>
        </p:nvPicPr>
        <p:blipFill rotWithShape="1">
          <a:blip r:embed="rId2">
            <a:lum contrast="40000"/>
          </a:blip>
          <a:srcRect l="18304" t="17694" r="26139" b="31396"/>
          <a:stretch/>
        </p:blipFill>
        <p:spPr>
          <a:xfrm rot="10800000">
            <a:off x="3898509" y="1035952"/>
            <a:ext cx="4534824" cy="2901801"/>
          </a:xfrm>
          <a:prstGeom prst="rect">
            <a:avLst/>
          </a:prstGeom>
        </p:spPr>
      </p:pic>
      <p:pic>
        <p:nvPicPr>
          <p:cNvPr id="86" name="图片 8" descr="20190116_1230 stat5 m1 30s.tif"/>
          <p:cNvPicPr>
            <a:picLocks noChangeAspect="1"/>
          </p:cNvPicPr>
          <p:nvPr/>
        </p:nvPicPr>
        <p:blipFill rotWithShape="1">
          <a:blip r:embed="rId3">
            <a:lum contrast="40000"/>
          </a:blip>
          <a:srcRect l="15683" t="20700" r="33718" b="55556"/>
          <a:stretch/>
        </p:blipFill>
        <p:spPr>
          <a:xfrm rot="10800000">
            <a:off x="3420888" y="3761040"/>
            <a:ext cx="5921115" cy="1212364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2956842" y="4427961"/>
            <a:ext cx="1083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STAT5</a:t>
            </a:r>
            <a:endParaRPr lang="en-US" sz="12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4808715" y="2634319"/>
            <a:ext cx="1083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MDS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818217" y="2634319"/>
            <a:ext cx="10123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DFP MDS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365804" y="2513999"/>
            <a:ext cx="5752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other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342695" y="3920561"/>
            <a:ext cx="1083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MDS</a:t>
            </a:r>
            <a:endParaRPr lang="en-US" sz="1200" dirty="0">
              <a:solidFill>
                <a:srgbClr val="FF0000"/>
              </a:solidFill>
            </a:endParaRPr>
          </a:p>
        </p:txBody>
      </p:sp>
      <p:cxnSp>
        <p:nvCxnSpPr>
          <p:cNvPr id="67" name="Straight Connector 66"/>
          <p:cNvCxnSpPr/>
          <p:nvPr/>
        </p:nvCxnSpPr>
        <p:spPr>
          <a:xfrm>
            <a:off x="3597622" y="4171437"/>
            <a:ext cx="185869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959411" y="3925254"/>
            <a:ext cx="10123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DFP MDS</a:t>
            </a:r>
            <a:endParaRPr lang="en-US" sz="1200" dirty="0">
              <a:solidFill>
                <a:srgbClr val="FF0000"/>
              </a:solidFill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>
            <a:off x="7395457" y="4171437"/>
            <a:ext cx="1701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5507114" y="4171437"/>
            <a:ext cx="185869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7987221" y="3912617"/>
            <a:ext cx="5752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other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643738" y="2950519"/>
            <a:ext cx="1083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pSTAT5</a:t>
            </a:r>
            <a:endParaRPr lang="en-US" sz="1200" b="1" dirty="0"/>
          </a:p>
        </p:txBody>
      </p:sp>
      <p:cxnSp>
        <p:nvCxnSpPr>
          <p:cNvPr id="91" name="Straight Connector 90"/>
          <p:cNvCxnSpPr/>
          <p:nvPr/>
        </p:nvCxnSpPr>
        <p:spPr>
          <a:xfrm flipV="1">
            <a:off x="4376795" y="2884910"/>
            <a:ext cx="1277317" cy="7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V="1">
            <a:off x="5717385" y="2883142"/>
            <a:ext cx="1277317" cy="7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flipV="1">
            <a:off x="7005113" y="2772819"/>
            <a:ext cx="1277317" cy="7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94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33" descr="20190207_1227 akt m1 1min.tif"/>
          <p:cNvPicPr>
            <a:picLocks noChangeAspect="1"/>
          </p:cNvPicPr>
          <p:nvPr/>
        </p:nvPicPr>
        <p:blipFill rotWithShape="1">
          <a:blip r:embed="rId2">
            <a:lum contrast="10000"/>
          </a:blip>
          <a:srcRect l="28432" t="16352" r="18173" b="56720"/>
          <a:stretch/>
        </p:blipFill>
        <p:spPr>
          <a:xfrm>
            <a:off x="3375611" y="2483832"/>
            <a:ext cx="6104964" cy="2626659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2516170" y="3690156"/>
            <a:ext cx="1083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AKT</a:t>
            </a:r>
            <a:endParaRPr lang="en-US" sz="1200" b="1" dirty="0"/>
          </a:p>
        </p:txBody>
      </p:sp>
      <p:pic>
        <p:nvPicPr>
          <p:cNvPr id="51" name="图片 3" descr="20190109_1336 beta-actin 5s m1.tif"/>
          <p:cNvPicPr>
            <a:picLocks noChangeAspect="1"/>
          </p:cNvPicPr>
          <p:nvPr/>
        </p:nvPicPr>
        <p:blipFill rotWithShape="1">
          <a:blip r:embed="rId3"/>
          <a:srcRect l="21879" t="42758" r="3499" b="37022"/>
          <a:stretch/>
        </p:blipFill>
        <p:spPr>
          <a:xfrm>
            <a:off x="3075884" y="4596182"/>
            <a:ext cx="6454589" cy="138652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552134" y="4927954"/>
            <a:ext cx="1083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actin</a:t>
            </a:r>
            <a:endParaRPr lang="en-US" sz="12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4140265" y="4642633"/>
            <a:ext cx="1083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MDS</a:t>
            </a:r>
            <a:endParaRPr lang="en-US" sz="1200" dirty="0">
              <a:solidFill>
                <a:srgbClr val="FF0000"/>
              </a:solidFill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>
            <a:off x="3395192" y="4893509"/>
            <a:ext cx="185869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5756981" y="4647326"/>
            <a:ext cx="10123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DFP MDS</a:t>
            </a:r>
            <a:endParaRPr lang="en-US" sz="1200" dirty="0">
              <a:solidFill>
                <a:srgbClr val="FF0000"/>
              </a:solidFill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7193027" y="4893509"/>
            <a:ext cx="1701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5304684" y="4893509"/>
            <a:ext cx="185869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784791" y="4634689"/>
            <a:ext cx="5752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other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323234" y="3473089"/>
            <a:ext cx="1083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MDS</a:t>
            </a:r>
            <a:endParaRPr lang="en-US" sz="1200" dirty="0">
              <a:solidFill>
                <a:srgbClr val="FF0000"/>
              </a:solidFill>
            </a:endParaRPr>
          </a:p>
        </p:txBody>
      </p:sp>
      <p:cxnSp>
        <p:nvCxnSpPr>
          <p:cNvPr id="67" name="Straight Connector 66"/>
          <p:cNvCxnSpPr/>
          <p:nvPr/>
        </p:nvCxnSpPr>
        <p:spPr>
          <a:xfrm>
            <a:off x="3578161" y="3723965"/>
            <a:ext cx="185869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939950" y="3477782"/>
            <a:ext cx="10123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DFP MDS</a:t>
            </a:r>
            <a:endParaRPr lang="en-US" sz="1200" dirty="0">
              <a:solidFill>
                <a:srgbClr val="FF0000"/>
              </a:solidFill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>
            <a:off x="7375996" y="3723965"/>
            <a:ext cx="1701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5487653" y="3723965"/>
            <a:ext cx="185869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7967760" y="3465145"/>
            <a:ext cx="5752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other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73" name="图片 38" descr="20190206_1239p-akt m1 1min.tif"/>
          <p:cNvPicPr>
            <a:picLocks noChangeAspect="1"/>
          </p:cNvPicPr>
          <p:nvPr/>
        </p:nvPicPr>
        <p:blipFill rotWithShape="1">
          <a:blip r:embed="rId4">
            <a:lum bright="10000" contrast="40000"/>
          </a:blip>
          <a:srcRect l="17749" t="23015" r="21986" b="44190"/>
          <a:stretch/>
        </p:blipFill>
        <p:spPr>
          <a:xfrm>
            <a:off x="3367581" y="952116"/>
            <a:ext cx="5422926" cy="2050064"/>
          </a:xfrm>
          <a:prstGeom prst="rect">
            <a:avLst/>
          </a:prstGeom>
        </p:spPr>
      </p:pic>
      <p:sp>
        <p:nvSpPr>
          <p:cNvPr id="74" name="TextBox 73"/>
          <p:cNvSpPr txBox="1"/>
          <p:nvPr/>
        </p:nvSpPr>
        <p:spPr>
          <a:xfrm>
            <a:off x="2362784" y="1928872"/>
            <a:ext cx="1083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 smtClean="0"/>
              <a:t>pAKT</a:t>
            </a:r>
            <a:endParaRPr lang="en-US" sz="1200" b="1" dirty="0"/>
          </a:p>
        </p:txBody>
      </p:sp>
      <p:sp>
        <p:nvSpPr>
          <p:cNvPr id="79" name="TextBox 78"/>
          <p:cNvSpPr txBox="1"/>
          <p:nvPr/>
        </p:nvSpPr>
        <p:spPr>
          <a:xfrm>
            <a:off x="4669917" y="1742530"/>
            <a:ext cx="1083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MDS</a:t>
            </a:r>
            <a:endParaRPr lang="en-US" sz="1200" dirty="0">
              <a:solidFill>
                <a:srgbClr val="FF0000"/>
              </a:solidFill>
            </a:endParaRPr>
          </a:p>
        </p:txBody>
      </p:sp>
      <p:cxnSp>
        <p:nvCxnSpPr>
          <p:cNvPr id="80" name="Straight Connector 79"/>
          <p:cNvCxnSpPr/>
          <p:nvPr/>
        </p:nvCxnSpPr>
        <p:spPr>
          <a:xfrm>
            <a:off x="4118612" y="2001351"/>
            <a:ext cx="1480530" cy="68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5939950" y="1764976"/>
            <a:ext cx="10123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DFP MDS</a:t>
            </a:r>
            <a:endParaRPr lang="en-US" sz="1200" dirty="0">
              <a:solidFill>
                <a:srgbClr val="FF0000"/>
              </a:solidFill>
            </a:endParaRPr>
          </a:p>
        </p:txBody>
      </p:sp>
      <p:cxnSp>
        <p:nvCxnSpPr>
          <p:cNvPr id="82" name="Straight Connector 81"/>
          <p:cNvCxnSpPr/>
          <p:nvPr/>
        </p:nvCxnSpPr>
        <p:spPr>
          <a:xfrm>
            <a:off x="7116860" y="2016097"/>
            <a:ext cx="1558922" cy="1031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5671466" y="2010338"/>
            <a:ext cx="1379494" cy="575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7567943" y="1768409"/>
            <a:ext cx="5752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other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7" name="标题 1">
            <a:extLst>
              <a:ext uri="{FF2B5EF4-FFF2-40B4-BE49-F238E27FC236}">
                <a16:creationId xmlns:a16="http://schemas.microsoft.com/office/drawing/2014/main" id="{C9C29388-0E31-444B-881D-67A1847A2D9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295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b="1" dirty="0" smtClean="0"/>
              <a:t>Figure 4 – figure supplement – source data 1</a:t>
            </a:r>
            <a:endParaRPr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427630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42F068412BA44E9F832E456BB7F1B3" ma:contentTypeVersion="13" ma:contentTypeDescription="Create a new document." ma:contentTypeScope="" ma:versionID="5eb5975a42e7baedace68024fe7e7347">
  <xsd:schema xmlns:xsd="http://www.w3.org/2001/XMLSchema" xmlns:xs="http://www.w3.org/2001/XMLSchema" xmlns:p="http://schemas.microsoft.com/office/2006/metadata/properties" xmlns:ns3="31847905-86c7-43ed-a411-8192351e3052" xmlns:ns4="1181f58d-9e42-4e98-8e05-92b1e838bc1a" targetNamespace="http://schemas.microsoft.com/office/2006/metadata/properties" ma:root="true" ma:fieldsID="7caa0f9b4535996bdc99e7503a3afe98" ns3:_="" ns4:_="">
    <xsd:import namespace="31847905-86c7-43ed-a411-8192351e3052"/>
    <xsd:import namespace="1181f58d-9e42-4e98-8e05-92b1e838bc1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847905-86c7-43ed-a411-8192351e305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Location" ma:index="13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81f58d-9e42-4e98-8e05-92b1e838bc1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B60954C-9199-46C7-B7BF-04B1EE0E43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1847905-86c7-43ed-a411-8192351e3052"/>
    <ds:schemaRef ds:uri="1181f58d-9e42-4e98-8e05-92b1e838bc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ECA3ECC-3CDE-46D8-99BC-BF3C9D3ACBD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802E55D-9EB6-44B0-95B6-B86BDA5B737A}">
  <ds:schemaRefs>
    <ds:schemaRef ds:uri="http://purl.org/dc/dcmitype/"/>
    <ds:schemaRef ds:uri="http://schemas.microsoft.com/office/2006/documentManagement/types"/>
    <ds:schemaRef ds:uri="http://purl.org/dc/terms/"/>
    <ds:schemaRef ds:uri="http://purl.org/dc/elements/1.1/"/>
    <ds:schemaRef ds:uri="http://schemas.microsoft.com/office/infopath/2007/PartnerControls"/>
    <ds:schemaRef ds:uri="31847905-86c7-43ed-a411-8192351e3052"/>
    <ds:schemaRef ds:uri="http://schemas.openxmlformats.org/package/2006/metadata/core-properties"/>
    <ds:schemaRef ds:uri="1181f58d-9e42-4e98-8e05-92b1e838bc1a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2858</TotalTime>
  <Words>34</Words>
  <Application>Microsoft Office PowerPoint</Application>
  <PresentationFormat>Widescreen</PresentationFormat>
  <Paragraphs>21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等线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Ginzburg, Yelena</dc:creator>
  <cp:lastModifiedBy>Alvarado, Maria</cp:lastModifiedBy>
  <cp:revision>16</cp:revision>
  <dcterms:created xsi:type="dcterms:W3CDTF">2022-10-03T16:18:20Z</dcterms:created>
  <dcterms:modified xsi:type="dcterms:W3CDTF">2023-10-17T17:02:21Z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0x010100B542F068412BA44E9F832E456BB7F1B3</vt:lpwstr>
  </property>
</Properties>
</file>