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824" r:id="rId2"/>
  </p:sldIdLst>
  <p:sldSz cx="6858000" cy="9144000" type="letter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7" autoAdjust="0"/>
    <p:restoredTop sz="87239"/>
  </p:normalViewPr>
  <p:slideViewPr>
    <p:cSldViewPr snapToGrid="0">
      <p:cViewPr varScale="1">
        <p:scale>
          <a:sx n="104" d="100"/>
          <a:sy n="104" d="100"/>
        </p:scale>
        <p:origin x="4296" y="208"/>
      </p:cViewPr>
      <p:guideLst/>
    </p:cSldViewPr>
  </p:slideViewPr>
  <p:notesTextViewPr>
    <p:cViewPr>
      <p:scale>
        <a:sx n="90" d="100"/>
        <a:sy n="9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845A10-5B53-334E-AA58-5589AED429E8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C8C2B0-EE92-9B42-BFC6-F4065E7E0F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31560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C8C2B0-EE92-9B42-BFC6-F4065E7E0F3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6650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33740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138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2029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7395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55960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7007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223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959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1366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11868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38014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DBF282-AD09-411C-AA30-4149C1CE77CB}" type="datetimeFigureOut">
              <a:rPr lang="en-US" smtClean="0"/>
              <a:t>10/23/23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EF2B3E-5842-40D9-B3C0-3B07AF0005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7857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" name="Picture 27">
            <a:extLst>
              <a:ext uri="{FF2B5EF4-FFF2-40B4-BE49-F238E27FC236}">
                <a16:creationId xmlns:a16="http://schemas.microsoft.com/office/drawing/2014/main" id="{AA6EA733-1E35-0631-8EFF-4FAA4F929C6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74065" y="1100264"/>
            <a:ext cx="3898900" cy="5905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45483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78436</TotalTime>
  <Words>1</Words>
  <Application>Microsoft Macintosh PowerPoint</Application>
  <PresentationFormat>Letter Paper (8.5x11 in)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Specific lipid A acyl-chain additions elucidate mouse TLR4 and caspase-11 structure-activity relationship.</dc:title>
  <dc:creator>Erin Harberts</dc:creator>
  <cp:lastModifiedBy>Akuma, Daniel</cp:lastModifiedBy>
  <cp:revision>164</cp:revision>
  <dcterms:created xsi:type="dcterms:W3CDTF">2020-05-05T19:18:07Z</dcterms:created>
  <dcterms:modified xsi:type="dcterms:W3CDTF">2023-10-23T21:02:36Z</dcterms:modified>
</cp:coreProperties>
</file>

<file path=docProps/thumbnail.jpeg>
</file>