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5696"/>
  </p:normalViewPr>
  <p:slideViewPr>
    <p:cSldViewPr snapToGrid="0">
      <p:cViewPr varScale="1">
        <p:scale>
          <a:sx n="79" d="100"/>
          <a:sy n="79" d="100"/>
        </p:scale>
        <p:origin x="3024" y="200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04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A4238D-F98D-3455-7ECC-1802DCE5D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" y="1352550"/>
            <a:ext cx="61849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17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78356</TotalTime>
  <Words>1</Words>
  <Application>Microsoft Macintosh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166</cp:revision>
  <dcterms:created xsi:type="dcterms:W3CDTF">2020-05-05T19:18:07Z</dcterms:created>
  <dcterms:modified xsi:type="dcterms:W3CDTF">2023-10-26T19:52:07Z</dcterms:modified>
</cp:coreProperties>
</file>