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84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5600"/>
  </p:normalViewPr>
  <p:slideViewPr>
    <p:cSldViewPr snapToGrid="0">
      <p:cViewPr varScale="1">
        <p:scale>
          <a:sx n="115" d="100"/>
          <a:sy n="115" d="100"/>
        </p:scale>
        <p:origin x="4056" y="192"/>
      </p:cViewPr>
      <p:guideLst/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45A10-5B53-334E-AA58-5589AED429E8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8C2B0-EE92-9B42-BFC6-F4065E7E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56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8C2B0-EE92-9B42-BFC6-F4065E7E0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60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3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0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96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0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5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3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8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8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C0500BD-1BCB-2DF0-6D78-38F756F24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2463800"/>
            <a:ext cx="51689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597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78350</TotalTime>
  <Words>1</Words>
  <Application>Microsoft Macintosh PowerPoint</Application>
  <PresentationFormat>Letter Paper (8.5x11 in)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lipid A acyl-chain additions elucidate mouse TLR4 and caspase-11 structure-activity relationship.</dc:title>
  <dc:creator>Erin Harberts</dc:creator>
  <cp:lastModifiedBy>Akuma, Daniel</cp:lastModifiedBy>
  <cp:revision>164</cp:revision>
  <dcterms:created xsi:type="dcterms:W3CDTF">2020-05-05T19:18:07Z</dcterms:created>
  <dcterms:modified xsi:type="dcterms:W3CDTF">2023-10-23T20:48:48Z</dcterms:modified>
</cp:coreProperties>
</file>